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1"/>
    <p:sldMasterId id="2147483754" r:id="rId2"/>
    <p:sldMasterId id="2147483805" r:id="rId3"/>
    <p:sldMasterId id="2147483953" r:id="rId4"/>
    <p:sldMasterId id="2147484133" r:id="rId5"/>
    <p:sldMasterId id="2147484150" r:id="rId6"/>
    <p:sldMasterId id="2147484167" r:id="rId7"/>
    <p:sldMasterId id="2147484184" r:id="rId8"/>
  </p:sldMasterIdLst>
  <p:notesMasterIdLst>
    <p:notesMasterId r:id="rId41"/>
  </p:notesMasterIdLst>
  <p:handoutMasterIdLst>
    <p:handoutMasterId r:id="rId42"/>
  </p:handoutMasterIdLst>
  <p:sldIdLst>
    <p:sldId id="377" r:id="rId9"/>
    <p:sldId id="378" r:id="rId10"/>
    <p:sldId id="379" r:id="rId11"/>
    <p:sldId id="380" r:id="rId12"/>
    <p:sldId id="410" r:id="rId13"/>
    <p:sldId id="411" r:id="rId14"/>
    <p:sldId id="412" r:id="rId15"/>
    <p:sldId id="381" r:id="rId16"/>
    <p:sldId id="384" r:id="rId17"/>
    <p:sldId id="406" r:id="rId18"/>
    <p:sldId id="385" r:id="rId19"/>
    <p:sldId id="386" r:id="rId20"/>
    <p:sldId id="387" r:id="rId21"/>
    <p:sldId id="408" r:id="rId22"/>
    <p:sldId id="409" r:id="rId23"/>
    <p:sldId id="388" r:id="rId24"/>
    <p:sldId id="389" r:id="rId25"/>
    <p:sldId id="390" r:id="rId26"/>
    <p:sldId id="391" r:id="rId27"/>
    <p:sldId id="392" r:id="rId28"/>
    <p:sldId id="393" r:id="rId29"/>
    <p:sldId id="394" r:id="rId30"/>
    <p:sldId id="395" r:id="rId31"/>
    <p:sldId id="396" r:id="rId32"/>
    <p:sldId id="397" r:id="rId33"/>
    <p:sldId id="405" r:id="rId34"/>
    <p:sldId id="407" r:id="rId35"/>
    <p:sldId id="398" r:id="rId36"/>
    <p:sldId id="399" r:id="rId37"/>
    <p:sldId id="400" r:id="rId38"/>
    <p:sldId id="401" r:id="rId39"/>
    <p:sldId id="402" r:id="rId40"/>
  </p:sldIdLst>
  <p:sldSz cx="9144000" cy="6858000" type="screen4x3"/>
  <p:notesSz cx="7099300" cy="10234613"/>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SimSun" panose="02010600030101010101" pitchFamily="2"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SimSun" panose="02010600030101010101" pitchFamily="2"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SimSun" panose="02010600030101010101" pitchFamily="2"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SimSun" panose="02010600030101010101" pitchFamily="2"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SimSun" panose="02010600030101010101" pitchFamily="2" charset="-122"/>
        <a:cs typeface="+mn-cs"/>
      </a:defRPr>
    </a:lvl5pPr>
    <a:lvl6pPr marL="2286000" algn="l" defTabSz="914400" rtl="0" eaLnBrk="1" latinLnBrk="0" hangingPunct="1">
      <a:defRPr sz="2400" kern="1200">
        <a:solidFill>
          <a:schemeClr val="tx1"/>
        </a:solidFill>
        <a:latin typeface="Arial" panose="020B0604020202020204" pitchFamily="34" charset="0"/>
        <a:ea typeface="SimSun" panose="02010600030101010101" pitchFamily="2" charset="-122"/>
        <a:cs typeface="+mn-cs"/>
      </a:defRPr>
    </a:lvl6pPr>
    <a:lvl7pPr marL="2743200" algn="l" defTabSz="914400" rtl="0" eaLnBrk="1" latinLnBrk="0" hangingPunct="1">
      <a:defRPr sz="2400" kern="1200">
        <a:solidFill>
          <a:schemeClr val="tx1"/>
        </a:solidFill>
        <a:latin typeface="Arial" panose="020B0604020202020204" pitchFamily="34" charset="0"/>
        <a:ea typeface="SimSun" panose="02010600030101010101" pitchFamily="2" charset="-122"/>
        <a:cs typeface="+mn-cs"/>
      </a:defRPr>
    </a:lvl7pPr>
    <a:lvl8pPr marL="3200400" algn="l" defTabSz="914400" rtl="0" eaLnBrk="1" latinLnBrk="0" hangingPunct="1">
      <a:defRPr sz="2400" kern="1200">
        <a:solidFill>
          <a:schemeClr val="tx1"/>
        </a:solidFill>
        <a:latin typeface="Arial" panose="020B0604020202020204" pitchFamily="34" charset="0"/>
        <a:ea typeface="SimSun" panose="02010600030101010101" pitchFamily="2" charset="-122"/>
        <a:cs typeface="+mn-cs"/>
      </a:defRPr>
    </a:lvl8pPr>
    <a:lvl9pPr marL="3657600" algn="l" defTabSz="914400" rtl="0" eaLnBrk="1" latinLnBrk="0" hangingPunct="1">
      <a:defRPr sz="2400" kern="1200">
        <a:solidFill>
          <a:schemeClr val="tx1"/>
        </a:solidFill>
        <a:latin typeface="Arial" panose="020B0604020202020204" pitchFamily="34" charset="0"/>
        <a:ea typeface="SimSun"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333399"/>
    <a:srgbClr val="0000CC"/>
    <a:srgbClr val="993300"/>
    <a:srgbClr val="CC0000"/>
    <a:srgbClr val="0099FF"/>
    <a:srgbClr val="FF9900"/>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16" autoAdjust="0"/>
    <p:restoredTop sz="87500" autoAdjust="0"/>
  </p:normalViewPr>
  <p:slideViewPr>
    <p:cSldViewPr>
      <p:cViewPr varScale="1">
        <p:scale>
          <a:sx n="73" d="100"/>
          <a:sy n="73" d="100"/>
        </p:scale>
        <p:origin x="1838" y="67"/>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986"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defRPr kumimoji="1" sz="1300">
                <a:latin typeface="Times New Roman" pitchFamily="18" charset="0"/>
              </a:defRPr>
            </a:lvl1pPr>
          </a:lstStyle>
          <a:p>
            <a:pPr>
              <a:defRPr/>
            </a:pPr>
            <a:endParaRPr lang="zh-CN" altLang="en-US"/>
          </a:p>
        </p:txBody>
      </p:sp>
      <p:sp>
        <p:nvSpPr>
          <p:cNvPr id="297987" name="Rectangle 3"/>
          <p:cNvSpPr>
            <a:spLocks noGrp="1" noChangeArrowheads="1"/>
          </p:cNvSpPr>
          <p:nvPr>
            <p:ph type="dt" sz="quarter" idx="1"/>
          </p:nvPr>
        </p:nvSpPr>
        <p:spPr bwMode="auto">
          <a:xfrm>
            <a:off x="4021138"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defRPr kumimoji="1" sz="1300">
                <a:latin typeface="Times New Roman" pitchFamily="18" charset="0"/>
              </a:defRPr>
            </a:lvl1pPr>
          </a:lstStyle>
          <a:p>
            <a:pPr>
              <a:defRPr/>
            </a:pPr>
            <a:endParaRPr lang="en-US" altLang="zh-CN"/>
          </a:p>
        </p:txBody>
      </p:sp>
      <p:sp>
        <p:nvSpPr>
          <p:cNvPr id="297988" name="Rectangle 4"/>
          <p:cNvSpPr>
            <a:spLocks noGrp="1" noChangeArrowheads="1"/>
          </p:cNvSpPr>
          <p:nvPr>
            <p:ph type="ftr" sz="quarter" idx="2"/>
          </p:nvPr>
        </p:nvSpPr>
        <p:spPr bwMode="auto">
          <a:xfrm>
            <a:off x="0"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defRPr kumimoji="1" sz="1300">
                <a:latin typeface="Times New Roman" pitchFamily="18" charset="0"/>
              </a:defRPr>
            </a:lvl1pPr>
          </a:lstStyle>
          <a:p>
            <a:pPr>
              <a:defRPr/>
            </a:pPr>
            <a:endParaRPr lang="en-US" altLang="zh-CN"/>
          </a:p>
        </p:txBody>
      </p:sp>
      <p:sp>
        <p:nvSpPr>
          <p:cNvPr id="297989" name="Rectangle 5"/>
          <p:cNvSpPr>
            <a:spLocks noGrp="1" noChangeArrowheads="1"/>
          </p:cNvSpPr>
          <p:nvPr>
            <p:ph type="sldNum" sz="quarter" idx="3"/>
          </p:nvPr>
        </p:nvSpPr>
        <p:spPr bwMode="auto">
          <a:xfrm>
            <a:off x="4021138" y="9721850"/>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kumimoji="1" sz="1300">
                <a:latin typeface="Times New Roman" panose="02020603050405020304" pitchFamily="18" charset="0"/>
              </a:defRPr>
            </a:lvl1pPr>
          </a:lstStyle>
          <a:p>
            <a:pPr>
              <a:defRPr/>
            </a:pPr>
            <a:fld id="{E06B5AB3-3E26-422E-8A75-723962E1ACB9}" type="slidenum">
              <a:rPr lang="zh-CN" altLang="en-US"/>
              <a:pPr>
                <a:defRPr/>
              </a:pPr>
              <a:t>‹#›</a:t>
            </a:fld>
            <a:endParaRPr lang="en-US" altLang="zh-CN"/>
          </a:p>
        </p:txBody>
      </p:sp>
    </p:spTree>
    <p:extLst>
      <p:ext uri="{BB962C8B-B14F-4D97-AF65-F5344CB8AC3E}">
        <p14:creationId xmlns:p14="http://schemas.microsoft.com/office/powerpoint/2010/main" val="145967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eaLnBrk="1" hangingPunct="1">
              <a:defRPr sz="1300">
                <a:latin typeface="Arial" charset="0"/>
              </a:defRPr>
            </a:lvl1pPr>
          </a:lstStyle>
          <a:p>
            <a:pPr>
              <a:defRPr/>
            </a:pPr>
            <a:endParaRPr lang="en-US" altLang="zh-CN"/>
          </a:p>
        </p:txBody>
      </p:sp>
      <p:sp>
        <p:nvSpPr>
          <p:cNvPr id="8195" name="Rectangle 3"/>
          <p:cNvSpPr>
            <a:spLocks noGrp="1" noChangeArrowheads="1"/>
          </p:cNvSpPr>
          <p:nvPr>
            <p:ph type="dt" idx="1"/>
          </p:nvPr>
        </p:nvSpPr>
        <p:spPr bwMode="auto">
          <a:xfrm>
            <a:off x="4022725" y="0"/>
            <a:ext cx="3076575" cy="51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eaLnBrk="1" hangingPunct="1">
              <a:defRPr sz="1300">
                <a:latin typeface="Arial" charset="0"/>
              </a:defRPr>
            </a:lvl1pPr>
          </a:lstStyle>
          <a:p>
            <a:pPr>
              <a:defRPr/>
            </a:pPr>
            <a:endParaRPr lang="en-US" altLang="zh-CN"/>
          </a:p>
        </p:txBody>
      </p:sp>
      <p:sp>
        <p:nvSpPr>
          <p:cNvPr id="159748"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946150" y="4860925"/>
            <a:ext cx="5207000" cy="4605338"/>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8198" name="Rectangle 6"/>
          <p:cNvSpPr>
            <a:spLocks noGrp="1" noChangeArrowheads="1"/>
          </p:cNvSpPr>
          <p:nvPr>
            <p:ph type="ftr" sz="quarter" idx="4"/>
          </p:nvPr>
        </p:nvSpPr>
        <p:spPr bwMode="auto">
          <a:xfrm>
            <a:off x="0"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eaLnBrk="1" hangingPunct="1">
              <a:defRPr sz="1300">
                <a:latin typeface="Arial" charset="0"/>
              </a:defRPr>
            </a:lvl1pPr>
          </a:lstStyle>
          <a:p>
            <a:pPr>
              <a:defRPr/>
            </a:pPr>
            <a:endParaRPr lang="en-US" altLang="zh-CN"/>
          </a:p>
        </p:txBody>
      </p:sp>
      <p:sp>
        <p:nvSpPr>
          <p:cNvPr id="8199" name="Rectangle 7"/>
          <p:cNvSpPr>
            <a:spLocks noGrp="1" noChangeArrowheads="1"/>
          </p:cNvSpPr>
          <p:nvPr>
            <p:ph type="sldNum" sz="quarter" idx="5"/>
          </p:nvPr>
        </p:nvSpPr>
        <p:spPr bwMode="auto">
          <a:xfrm>
            <a:off x="4022725" y="9723438"/>
            <a:ext cx="3076575" cy="51117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eaLnBrk="1" hangingPunct="1">
              <a:defRPr sz="1300"/>
            </a:lvl1pPr>
          </a:lstStyle>
          <a:p>
            <a:pPr>
              <a:defRPr/>
            </a:pPr>
            <a:fld id="{CD334D54-B643-4A2C-AA39-81C539B0AD98}" type="slidenum">
              <a:rPr lang="zh-CN" altLang="en-US"/>
              <a:pPr>
                <a:defRPr/>
              </a:pPr>
              <a:t>‹#›</a:t>
            </a:fld>
            <a:endParaRPr lang="en-US" altLang="zh-CN"/>
          </a:p>
        </p:txBody>
      </p:sp>
    </p:spTree>
    <p:extLst>
      <p:ext uri="{BB962C8B-B14F-4D97-AF65-F5344CB8AC3E}">
        <p14:creationId xmlns:p14="http://schemas.microsoft.com/office/powerpoint/2010/main" val="9338777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SimSun"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SimSun"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SimSun"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SimSun"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sz="2400">
                <a:solidFill>
                  <a:schemeClr val="tx1"/>
                </a:solidFill>
                <a:latin typeface="Arial" panose="020B0604020202020204" pitchFamily="34" charset="0"/>
                <a:ea typeface="SimSun" panose="02010600030101010101" pitchFamily="2" charset="-122"/>
              </a:defRPr>
            </a:lvl1pPr>
            <a:lvl2pPr marL="742950" indent="-285750" defTabSz="990600">
              <a:defRPr sz="2400">
                <a:solidFill>
                  <a:schemeClr val="tx1"/>
                </a:solidFill>
                <a:latin typeface="Arial" panose="020B0604020202020204" pitchFamily="34" charset="0"/>
                <a:ea typeface="SimSun" panose="02010600030101010101" pitchFamily="2" charset="-122"/>
              </a:defRPr>
            </a:lvl2pPr>
            <a:lvl3pPr marL="1143000" indent="-228600" defTabSz="990600">
              <a:defRPr sz="2400">
                <a:solidFill>
                  <a:schemeClr val="tx1"/>
                </a:solidFill>
                <a:latin typeface="Arial" panose="020B0604020202020204" pitchFamily="34" charset="0"/>
                <a:ea typeface="SimSun" panose="02010600030101010101" pitchFamily="2" charset="-122"/>
              </a:defRPr>
            </a:lvl3pPr>
            <a:lvl4pPr marL="1600200" indent="-228600" defTabSz="990600">
              <a:defRPr sz="2400">
                <a:solidFill>
                  <a:schemeClr val="tx1"/>
                </a:solidFill>
                <a:latin typeface="Arial" panose="020B0604020202020204" pitchFamily="34" charset="0"/>
                <a:ea typeface="SimSun" panose="02010600030101010101" pitchFamily="2" charset="-122"/>
              </a:defRPr>
            </a:lvl4pPr>
            <a:lvl5pPr marL="2057400" indent="-228600" defTabSz="990600">
              <a:defRPr sz="2400">
                <a:solidFill>
                  <a:schemeClr val="tx1"/>
                </a:solidFill>
                <a:latin typeface="Arial" panose="020B0604020202020204" pitchFamily="34" charset="0"/>
                <a:ea typeface="SimSun" panose="02010600030101010101" pitchFamily="2" charset="-122"/>
              </a:defRPr>
            </a:lvl5pPr>
            <a:lvl6pPr marL="25146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fld id="{C512A9C6-0234-4E0E-AADB-AA6C18C01321}" type="slidenum">
              <a:rPr lang="zh-CN" altLang="en-US" sz="1300" smtClean="0"/>
              <a:pPr/>
              <a:t>1</a:t>
            </a:fld>
            <a:endParaRPr lang="en-US" altLang="zh-CN" sz="130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1451757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sz="2400">
                <a:solidFill>
                  <a:schemeClr val="tx1"/>
                </a:solidFill>
                <a:latin typeface="Arial" panose="020B0604020202020204" pitchFamily="34" charset="0"/>
                <a:ea typeface="SimSun" panose="02010600030101010101" pitchFamily="2" charset="-122"/>
              </a:defRPr>
            </a:lvl1pPr>
            <a:lvl2pPr marL="742950" indent="-285750" defTabSz="990600">
              <a:defRPr sz="2400">
                <a:solidFill>
                  <a:schemeClr val="tx1"/>
                </a:solidFill>
                <a:latin typeface="Arial" panose="020B0604020202020204" pitchFamily="34" charset="0"/>
                <a:ea typeface="SimSun" panose="02010600030101010101" pitchFamily="2" charset="-122"/>
              </a:defRPr>
            </a:lvl2pPr>
            <a:lvl3pPr marL="1143000" indent="-228600" defTabSz="990600">
              <a:defRPr sz="2400">
                <a:solidFill>
                  <a:schemeClr val="tx1"/>
                </a:solidFill>
                <a:latin typeface="Arial" panose="020B0604020202020204" pitchFamily="34" charset="0"/>
                <a:ea typeface="SimSun" panose="02010600030101010101" pitchFamily="2" charset="-122"/>
              </a:defRPr>
            </a:lvl3pPr>
            <a:lvl4pPr marL="1600200" indent="-228600" defTabSz="990600">
              <a:defRPr sz="2400">
                <a:solidFill>
                  <a:schemeClr val="tx1"/>
                </a:solidFill>
                <a:latin typeface="Arial" panose="020B0604020202020204" pitchFamily="34" charset="0"/>
                <a:ea typeface="SimSun" panose="02010600030101010101" pitchFamily="2" charset="-122"/>
              </a:defRPr>
            </a:lvl4pPr>
            <a:lvl5pPr marL="2057400" indent="-228600" defTabSz="990600">
              <a:defRPr sz="2400">
                <a:solidFill>
                  <a:schemeClr val="tx1"/>
                </a:solidFill>
                <a:latin typeface="Arial" panose="020B0604020202020204" pitchFamily="34" charset="0"/>
                <a:ea typeface="SimSun" panose="02010600030101010101" pitchFamily="2" charset="-122"/>
              </a:defRPr>
            </a:lvl5pPr>
            <a:lvl6pPr marL="25146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fld id="{C41EAAF5-822B-43B5-86D1-4FC62FC12CAA}" type="slidenum">
              <a:rPr lang="zh-CN" altLang="en-US" sz="1300" smtClean="0"/>
              <a:pPr/>
              <a:t>2</a:t>
            </a:fld>
            <a:endParaRPr lang="en-US" altLang="zh-CN" sz="130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3796265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sz="2400">
                <a:solidFill>
                  <a:schemeClr val="tx1"/>
                </a:solidFill>
                <a:latin typeface="Arial" panose="020B0604020202020204" pitchFamily="34" charset="0"/>
                <a:ea typeface="SimSun" panose="02010600030101010101" pitchFamily="2" charset="-122"/>
              </a:defRPr>
            </a:lvl1pPr>
            <a:lvl2pPr marL="742950" indent="-285750" defTabSz="990600">
              <a:defRPr sz="2400">
                <a:solidFill>
                  <a:schemeClr val="tx1"/>
                </a:solidFill>
                <a:latin typeface="Arial" panose="020B0604020202020204" pitchFamily="34" charset="0"/>
                <a:ea typeface="SimSun" panose="02010600030101010101" pitchFamily="2" charset="-122"/>
              </a:defRPr>
            </a:lvl2pPr>
            <a:lvl3pPr marL="1143000" indent="-228600" defTabSz="990600">
              <a:defRPr sz="2400">
                <a:solidFill>
                  <a:schemeClr val="tx1"/>
                </a:solidFill>
                <a:latin typeface="Arial" panose="020B0604020202020204" pitchFamily="34" charset="0"/>
                <a:ea typeface="SimSun" panose="02010600030101010101" pitchFamily="2" charset="-122"/>
              </a:defRPr>
            </a:lvl3pPr>
            <a:lvl4pPr marL="1600200" indent="-228600" defTabSz="990600">
              <a:defRPr sz="2400">
                <a:solidFill>
                  <a:schemeClr val="tx1"/>
                </a:solidFill>
                <a:latin typeface="Arial" panose="020B0604020202020204" pitchFamily="34" charset="0"/>
                <a:ea typeface="SimSun" panose="02010600030101010101" pitchFamily="2" charset="-122"/>
              </a:defRPr>
            </a:lvl4pPr>
            <a:lvl5pPr marL="2057400" indent="-228600" defTabSz="990600">
              <a:defRPr sz="2400">
                <a:solidFill>
                  <a:schemeClr val="tx1"/>
                </a:solidFill>
                <a:latin typeface="Arial" panose="020B0604020202020204" pitchFamily="34" charset="0"/>
                <a:ea typeface="SimSun" panose="02010600030101010101" pitchFamily="2" charset="-122"/>
              </a:defRPr>
            </a:lvl5pPr>
            <a:lvl6pPr marL="25146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fld id="{3FD0D91D-9FAC-46E7-8C7A-899BE207D47E}" type="slidenum">
              <a:rPr lang="zh-CN" altLang="en-US" sz="1300" smtClean="0"/>
              <a:pPr/>
              <a:t>3</a:t>
            </a:fld>
            <a:endParaRPr lang="en-US" altLang="zh-CN" sz="130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Tree>
    <p:extLst>
      <p:ext uri="{BB962C8B-B14F-4D97-AF65-F5344CB8AC3E}">
        <p14:creationId xmlns:p14="http://schemas.microsoft.com/office/powerpoint/2010/main" val="2442033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幻灯片图像占位符 1"/>
          <p:cNvSpPr>
            <a:spLocks noGrp="1" noRot="1" noChangeAspect="1" noTextEdit="1"/>
          </p:cNvSpPr>
          <p:nvPr>
            <p:ph type="sldImg"/>
          </p:nvPr>
        </p:nvSpPr>
        <p:spPr>
          <a:ln/>
        </p:spPr>
      </p:sp>
      <p:sp>
        <p:nvSpPr>
          <p:cNvPr id="1699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998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sz="2400">
                <a:solidFill>
                  <a:schemeClr val="tx1"/>
                </a:solidFill>
                <a:latin typeface="Arial" panose="020B0604020202020204" pitchFamily="34" charset="0"/>
                <a:ea typeface="SimSun" panose="02010600030101010101" pitchFamily="2" charset="-122"/>
              </a:defRPr>
            </a:lvl1pPr>
            <a:lvl2pPr marL="742950" indent="-285750" defTabSz="990600">
              <a:defRPr sz="2400">
                <a:solidFill>
                  <a:schemeClr val="tx1"/>
                </a:solidFill>
                <a:latin typeface="Arial" panose="020B0604020202020204" pitchFamily="34" charset="0"/>
                <a:ea typeface="SimSun" panose="02010600030101010101" pitchFamily="2" charset="-122"/>
              </a:defRPr>
            </a:lvl2pPr>
            <a:lvl3pPr marL="1143000" indent="-228600" defTabSz="990600">
              <a:defRPr sz="2400">
                <a:solidFill>
                  <a:schemeClr val="tx1"/>
                </a:solidFill>
                <a:latin typeface="Arial" panose="020B0604020202020204" pitchFamily="34" charset="0"/>
                <a:ea typeface="SimSun" panose="02010600030101010101" pitchFamily="2" charset="-122"/>
              </a:defRPr>
            </a:lvl3pPr>
            <a:lvl4pPr marL="1600200" indent="-228600" defTabSz="990600">
              <a:defRPr sz="2400">
                <a:solidFill>
                  <a:schemeClr val="tx1"/>
                </a:solidFill>
                <a:latin typeface="Arial" panose="020B0604020202020204" pitchFamily="34" charset="0"/>
                <a:ea typeface="SimSun" panose="02010600030101010101" pitchFamily="2" charset="-122"/>
              </a:defRPr>
            </a:lvl4pPr>
            <a:lvl5pPr marL="2057400" indent="-228600" defTabSz="990600">
              <a:defRPr sz="2400">
                <a:solidFill>
                  <a:schemeClr val="tx1"/>
                </a:solidFill>
                <a:latin typeface="Arial" panose="020B0604020202020204" pitchFamily="34" charset="0"/>
                <a:ea typeface="SimSun" panose="02010600030101010101" pitchFamily="2" charset="-122"/>
              </a:defRPr>
            </a:lvl5pPr>
            <a:lvl6pPr marL="25146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fld id="{6AAF4F7D-F3B1-43F8-9E78-AE6C9A688689}" type="slidenum">
              <a:rPr lang="zh-CN" altLang="en-US" sz="1300" smtClean="0">
                <a:solidFill>
                  <a:srgbClr val="000000"/>
                </a:solidFill>
              </a:rPr>
              <a:pPr/>
              <a:t>8</a:t>
            </a:fld>
            <a:endParaRPr lang="zh-CN" altLang="en-US" sz="1300">
              <a:solidFill>
                <a:srgbClr val="000000"/>
              </a:solidFill>
            </a:endParaRPr>
          </a:p>
        </p:txBody>
      </p:sp>
    </p:spTree>
    <p:extLst>
      <p:ext uri="{BB962C8B-B14F-4D97-AF65-F5344CB8AC3E}">
        <p14:creationId xmlns:p14="http://schemas.microsoft.com/office/powerpoint/2010/main" val="3083188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幻灯片图像占位符 1"/>
          <p:cNvSpPr>
            <a:spLocks noGrp="1" noRot="1" noChangeAspect="1" noTextEdit="1"/>
          </p:cNvSpPr>
          <p:nvPr>
            <p:ph type="sldImg"/>
          </p:nvPr>
        </p:nvSpPr>
        <p:spPr>
          <a:ln/>
        </p:spPr>
      </p:sp>
      <p:sp>
        <p:nvSpPr>
          <p:cNvPr id="17817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b="1" dirty="0"/>
              <a:t>Veracity </a:t>
            </a:r>
            <a:r>
              <a:rPr lang="zh-CN" altLang="en-US" b="1" dirty="0"/>
              <a:t>真实性</a:t>
            </a:r>
            <a:endParaRPr lang="zh-CN" altLang="en-US" dirty="0"/>
          </a:p>
        </p:txBody>
      </p:sp>
      <p:sp>
        <p:nvSpPr>
          <p:cNvPr id="17818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defRPr sz="2400">
                <a:solidFill>
                  <a:schemeClr val="tx1"/>
                </a:solidFill>
                <a:latin typeface="Arial" panose="020B0604020202020204" pitchFamily="34" charset="0"/>
                <a:ea typeface="SimSun" panose="02010600030101010101" pitchFamily="2" charset="-122"/>
              </a:defRPr>
            </a:lvl1pPr>
            <a:lvl2pPr marL="742950" indent="-285750" defTabSz="990600">
              <a:defRPr sz="2400">
                <a:solidFill>
                  <a:schemeClr val="tx1"/>
                </a:solidFill>
                <a:latin typeface="Arial" panose="020B0604020202020204" pitchFamily="34" charset="0"/>
                <a:ea typeface="SimSun" panose="02010600030101010101" pitchFamily="2" charset="-122"/>
              </a:defRPr>
            </a:lvl2pPr>
            <a:lvl3pPr marL="1143000" indent="-228600" defTabSz="990600">
              <a:defRPr sz="2400">
                <a:solidFill>
                  <a:schemeClr val="tx1"/>
                </a:solidFill>
                <a:latin typeface="Arial" panose="020B0604020202020204" pitchFamily="34" charset="0"/>
                <a:ea typeface="SimSun" panose="02010600030101010101" pitchFamily="2" charset="-122"/>
              </a:defRPr>
            </a:lvl3pPr>
            <a:lvl4pPr marL="1600200" indent="-228600" defTabSz="990600">
              <a:defRPr sz="2400">
                <a:solidFill>
                  <a:schemeClr val="tx1"/>
                </a:solidFill>
                <a:latin typeface="Arial" panose="020B0604020202020204" pitchFamily="34" charset="0"/>
                <a:ea typeface="SimSun" panose="02010600030101010101" pitchFamily="2" charset="-122"/>
              </a:defRPr>
            </a:lvl4pPr>
            <a:lvl5pPr marL="2057400" indent="-228600" defTabSz="990600">
              <a:defRPr sz="2400">
                <a:solidFill>
                  <a:schemeClr val="tx1"/>
                </a:solidFill>
                <a:latin typeface="Arial" panose="020B0604020202020204" pitchFamily="34" charset="0"/>
                <a:ea typeface="SimSun" panose="02010600030101010101" pitchFamily="2" charset="-122"/>
              </a:defRPr>
            </a:lvl5pPr>
            <a:lvl6pPr marL="25146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defTabSz="990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fld id="{DC7EE662-FC7D-48B7-8D58-2EB1F8F1B989}" type="slidenum">
              <a:rPr lang="zh-CN" altLang="en-US" sz="1300" smtClean="0"/>
              <a:pPr/>
              <a:t>12</a:t>
            </a:fld>
            <a:endParaRPr lang="en-US" altLang="zh-CN" sz="1300"/>
          </a:p>
        </p:txBody>
      </p:sp>
    </p:spTree>
    <p:extLst>
      <p:ext uri="{BB962C8B-B14F-4D97-AF65-F5344CB8AC3E}">
        <p14:creationId xmlns:p14="http://schemas.microsoft.com/office/powerpoint/2010/main" val="423303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sz="1200" b="0" i="0" kern="1200" dirty="0">
                <a:solidFill>
                  <a:schemeClr val="tx1"/>
                </a:solidFill>
                <a:effectLst/>
                <a:latin typeface="Times New Roman" pitchFamily="18" charset="0"/>
                <a:ea typeface="SimSun" pitchFamily="2" charset="-122"/>
                <a:cs typeface="+mn-cs"/>
              </a:rPr>
              <a:t>在过去很多年，首要原则模型</a:t>
            </a:r>
            <a:r>
              <a:rPr kumimoji="1" lang="en-US" altLang="zh-CN" sz="1200" b="0" i="0" kern="1200" dirty="0">
                <a:solidFill>
                  <a:schemeClr val="tx1"/>
                </a:solidFill>
                <a:effectLst/>
                <a:latin typeface="Times New Roman" pitchFamily="18" charset="0"/>
                <a:ea typeface="SimSun" pitchFamily="2" charset="-122"/>
                <a:cs typeface="+mn-cs"/>
              </a:rPr>
              <a:t>(first-principle models)</a:t>
            </a:r>
            <a:r>
              <a:rPr kumimoji="1" lang="zh-CN" altLang="en-US" sz="1200" b="0" i="0" kern="1200" dirty="0">
                <a:solidFill>
                  <a:schemeClr val="tx1"/>
                </a:solidFill>
                <a:effectLst/>
                <a:latin typeface="Times New Roman" pitchFamily="18" charset="0"/>
                <a:ea typeface="SimSun" pitchFamily="2" charset="-122"/>
                <a:cs typeface="+mn-cs"/>
              </a:rPr>
              <a:t>是科学工程领域最为经典的模型。</a:t>
            </a:r>
            <a:endParaRPr lang="zh-CN" altLang="en-US" dirty="0"/>
          </a:p>
        </p:txBody>
      </p:sp>
      <p:sp>
        <p:nvSpPr>
          <p:cNvPr id="4" name="灯片编号占位符 3"/>
          <p:cNvSpPr>
            <a:spLocks noGrp="1"/>
          </p:cNvSpPr>
          <p:nvPr>
            <p:ph type="sldNum" sz="quarter" idx="10"/>
          </p:nvPr>
        </p:nvSpPr>
        <p:spPr/>
        <p:txBody>
          <a:bodyPr/>
          <a:lstStyle/>
          <a:p>
            <a:pPr>
              <a:defRPr/>
            </a:pPr>
            <a:fld id="{CD334D54-B643-4A2C-AA39-81C539B0AD98}" type="slidenum">
              <a:rPr lang="zh-CN" altLang="en-US" smtClean="0"/>
              <a:pPr>
                <a:defRPr/>
              </a:pPr>
              <a:t>14</a:t>
            </a:fld>
            <a:endParaRPr lang="en-US" altLang="zh-CN"/>
          </a:p>
        </p:txBody>
      </p:sp>
    </p:spTree>
    <p:extLst>
      <p:ext uri="{BB962C8B-B14F-4D97-AF65-F5344CB8AC3E}">
        <p14:creationId xmlns:p14="http://schemas.microsoft.com/office/powerpoint/2010/main" val="1873025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endParaRPr lang="zh-CN" alt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endParaRPr lang="zh-CN" altLang="en-US"/>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endParaRPr lang="zh-CN" alt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endParaRPr lang="zh-CN"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endParaRPr lang="zh-CN"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endParaRPr lang="zh-CN"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endParaRPr lang="zh-CN" altLang="en-US"/>
            </a:p>
          </p:txBody>
        </p:sp>
      </p:grpSp>
      <p:sp>
        <p:nvSpPr>
          <p:cNvPr id="55308" name="Rectangle 12"/>
          <p:cNvSpPr>
            <a:spLocks noGrp="1" noChangeArrowheads="1"/>
          </p:cNvSpPr>
          <p:nvPr>
            <p:ph type="ctrTitle"/>
          </p:nvPr>
        </p:nvSpPr>
        <p:spPr>
          <a:xfrm>
            <a:off x="990600" y="1676400"/>
            <a:ext cx="7772400" cy="1462088"/>
          </a:xfrm>
        </p:spPr>
        <p:txBody>
          <a:bodyPr/>
          <a:lstStyle>
            <a:lvl1pPr>
              <a:defRPr/>
            </a:lvl1pPr>
          </a:lstStyle>
          <a:p>
            <a:r>
              <a:rPr lang="zh-CN" altLang="en-US"/>
              <a:t>单击此处编辑母版标题样式</a:t>
            </a:r>
          </a:p>
        </p:txBody>
      </p:sp>
      <p:sp>
        <p:nvSpPr>
          <p:cNvPr id="55309"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fld id="{6C0AA547-1070-4944-81BE-2B2DC8E08D67}" type="datetime1">
              <a:rPr lang="zh-CN" altLang="en-US" smtClean="0"/>
              <a:t>2018/10/12</a:t>
            </a:fld>
            <a:endParaRPr lang="en-US" altLang="zh-CN"/>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CB497ADE-68CC-4A39-B4DA-BB872E87594D}" type="slidenum">
              <a:rPr lang="zh-CN" altLang="en-US"/>
              <a:pPr>
                <a:defRPr/>
              </a:pPr>
              <a:t>‹#›</a:t>
            </a:fld>
            <a:endParaRPr lang="en-US" altLang="zh-CN"/>
          </a:p>
        </p:txBody>
      </p:sp>
    </p:spTree>
    <p:extLst>
      <p:ext uri="{BB962C8B-B14F-4D97-AF65-F5344CB8AC3E}">
        <p14:creationId xmlns:p14="http://schemas.microsoft.com/office/powerpoint/2010/main" val="3523568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3570348" y="514987"/>
            <a:ext cx="3385156"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F5B6393D-EC36-4E29-A0B7-FFCB0A174BF8}"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22FF65C-09B4-45C0-8522-BBF0A730E449}" type="slidenum">
              <a:rPr lang="zh-CN" altLang="en-US"/>
              <a:pPr>
                <a:defRPr/>
              </a:pPr>
              <a:t>‹#›</a:t>
            </a:fld>
            <a:endParaRPr lang="zh-CN" altLang="en-US"/>
          </a:p>
        </p:txBody>
      </p:sp>
    </p:spTree>
    <p:extLst>
      <p:ext uri="{BB962C8B-B14F-4D97-AF65-F5344CB8AC3E}">
        <p14:creationId xmlns:p14="http://schemas.microsoft.com/office/powerpoint/2010/main" val="11537981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BBAB1B70-BB66-46CB-BCDE-6EBC6FFBCC1A}"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15F557D-D062-41A7-9420-00B07955F528}" type="slidenum">
              <a:rPr lang="zh-CN" altLang="en-US"/>
              <a:pPr>
                <a:defRPr/>
              </a:pPr>
              <a:t>‹#›</a:t>
            </a:fld>
            <a:endParaRPr lang="zh-CN" altLang="en-US"/>
          </a:p>
        </p:txBody>
      </p:sp>
    </p:spTree>
    <p:extLst>
      <p:ext uri="{BB962C8B-B14F-4D97-AF65-F5344CB8AC3E}">
        <p14:creationId xmlns:p14="http://schemas.microsoft.com/office/powerpoint/2010/main" val="2828002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0"/>
            <a:ext cx="6447501"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CDEA2298-0CC6-4F1A-AAD1-E345787725C5}"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9F216854-3024-4F76-A798-61E465252825}" type="slidenum">
              <a:rPr lang="zh-CN" altLang="en-US"/>
              <a:pPr>
                <a:defRPr/>
              </a:pPr>
              <a:t>‹#›</a:t>
            </a:fld>
            <a:endParaRPr lang="zh-CN" altLang="en-US"/>
          </a:p>
        </p:txBody>
      </p:sp>
    </p:spTree>
    <p:extLst>
      <p:ext uri="{BB962C8B-B14F-4D97-AF65-F5344CB8AC3E}">
        <p14:creationId xmlns:p14="http://schemas.microsoft.com/office/powerpoint/2010/main" val="3513524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508002" y="2160589"/>
            <a:ext cx="3138026"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CA7DF5A8-DA4C-44A3-BBA4-FE31A24B4E84}"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FC82C5B-D1CB-495F-9BFB-0952DEE91765}" type="slidenum">
              <a:rPr lang="zh-CN" altLang="en-US"/>
              <a:pPr>
                <a:defRPr/>
              </a:pPr>
              <a:t>‹#›</a:t>
            </a:fld>
            <a:endParaRPr lang="zh-CN" altLang="en-US"/>
          </a:p>
        </p:txBody>
      </p:sp>
    </p:spTree>
    <p:extLst>
      <p:ext uri="{BB962C8B-B14F-4D97-AF65-F5344CB8AC3E}">
        <p14:creationId xmlns:p14="http://schemas.microsoft.com/office/powerpoint/2010/main" val="32902651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506810"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506810" y="2737248"/>
            <a:ext cx="31392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3816288"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3816289" y="2737248"/>
            <a:ext cx="313921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CD2DDB4B-E7A3-4944-96F3-0489D0D503D8}" type="datetime1">
              <a:rPr lang="zh-CN" altLang="en-US" smtClean="0"/>
              <a:t>2018/10/12</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35210A0F-6035-4D7F-AE9C-FEF0A56BD42C}" type="slidenum">
              <a:rPr lang="zh-CN" altLang="en-US"/>
              <a:pPr>
                <a:defRPr/>
              </a:pPr>
              <a:t>‹#›</a:t>
            </a:fld>
            <a:endParaRPr lang="zh-CN" altLang="en-US"/>
          </a:p>
        </p:txBody>
      </p:sp>
    </p:spTree>
    <p:extLst>
      <p:ext uri="{BB962C8B-B14F-4D97-AF65-F5344CB8AC3E}">
        <p14:creationId xmlns:p14="http://schemas.microsoft.com/office/powerpoint/2010/main" val="284830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6E2CA7EC-ACD0-4F75-8B2B-C28492CA12DC}" type="datetime1">
              <a:rPr lang="zh-CN" altLang="en-US" smtClean="0"/>
              <a:t>2018/10/12</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2273254D-A700-4640-A1CB-7F4EAABA37A7}" type="slidenum">
              <a:rPr lang="zh-CN" altLang="en-US"/>
              <a:pPr>
                <a:defRPr/>
              </a:pPr>
              <a:t>‹#›</a:t>
            </a:fld>
            <a:endParaRPr lang="zh-CN" altLang="en-US"/>
          </a:p>
        </p:txBody>
      </p:sp>
    </p:spTree>
    <p:extLst>
      <p:ext uri="{BB962C8B-B14F-4D97-AF65-F5344CB8AC3E}">
        <p14:creationId xmlns:p14="http://schemas.microsoft.com/office/powerpoint/2010/main" val="3766239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0A3D44B8-FA08-42B5-AC53-CA9333F2E61F}" type="datetime1">
              <a:rPr lang="zh-CN" altLang="en-US" smtClean="0"/>
              <a:t>2018/10/12</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B4812E4D-B0A8-4232-AA9D-86EC1E95E9B7}" type="slidenum">
              <a:rPr lang="zh-CN" altLang="en-US"/>
              <a:pPr>
                <a:defRPr/>
              </a:pPr>
              <a:t>‹#›</a:t>
            </a:fld>
            <a:endParaRPr lang="zh-CN" altLang="en-US"/>
          </a:p>
        </p:txBody>
      </p:sp>
    </p:spTree>
    <p:extLst>
      <p:ext uri="{BB962C8B-B14F-4D97-AF65-F5344CB8AC3E}">
        <p14:creationId xmlns:p14="http://schemas.microsoft.com/office/powerpoint/2010/main" val="1160586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3570347" y="514927"/>
            <a:ext cx="3385156"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218E53D5-E556-4783-99DC-0372ABA9691C}"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CB6CFE6-E594-4EA3-A75A-9BF22298E9C3}" type="slidenum">
              <a:rPr lang="zh-CN" altLang="en-US"/>
              <a:pPr>
                <a:defRPr/>
              </a:pPr>
              <a:t>‹#›</a:t>
            </a:fld>
            <a:endParaRPr lang="zh-CN" altLang="en-US"/>
          </a:p>
        </p:txBody>
      </p:sp>
    </p:spTree>
    <p:extLst>
      <p:ext uri="{BB962C8B-B14F-4D97-AF65-F5344CB8AC3E}">
        <p14:creationId xmlns:p14="http://schemas.microsoft.com/office/powerpoint/2010/main" val="41124610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7FCDC95-0F82-4DC8-A5DB-E1CD95DCBAD1}"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BFA8E808-E23E-44F8-8D94-CA958ED09C98}" type="slidenum">
              <a:rPr lang="zh-CN" altLang="en-US"/>
              <a:pPr>
                <a:defRPr/>
              </a:pPr>
              <a:t>‹#›</a:t>
            </a:fld>
            <a:endParaRPr lang="zh-CN" altLang="en-US"/>
          </a:p>
        </p:txBody>
      </p:sp>
    </p:spTree>
    <p:extLst>
      <p:ext uri="{BB962C8B-B14F-4D97-AF65-F5344CB8AC3E}">
        <p14:creationId xmlns:p14="http://schemas.microsoft.com/office/powerpoint/2010/main" val="1146039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6D968328-D989-4A40-A275-C20245DC465B}"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29A4B4A-C203-44E3-87D1-40947C1D9C72}" type="slidenum">
              <a:rPr lang="zh-CN" altLang="en-US"/>
              <a:pPr>
                <a:defRPr/>
              </a:pPr>
              <a:t>‹#›</a:t>
            </a:fld>
            <a:endParaRPr lang="zh-CN" altLang="en-US"/>
          </a:p>
        </p:txBody>
      </p:sp>
    </p:spTree>
    <p:extLst>
      <p:ext uri="{BB962C8B-B14F-4D97-AF65-F5344CB8AC3E}">
        <p14:creationId xmlns:p14="http://schemas.microsoft.com/office/powerpoint/2010/main" val="23682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endParaRPr lang="en-US" altLang="zh-CN" sz="1800">
              <a:solidFill>
                <a:srgbClr val="C0E474"/>
              </a:solidFill>
            </a:endParaRPr>
          </a:p>
        </p:txBody>
      </p:sp>
      <p:sp>
        <p:nvSpPr>
          <p:cNvPr id="2" name="Title 1"/>
          <p:cNvSpPr>
            <a:spLocks noGrp="1"/>
          </p:cNvSpPr>
          <p:nvPr>
            <p:ph type="title"/>
          </p:nvPr>
        </p:nvSpPr>
        <p:spPr>
          <a:xfrm>
            <a:off x="698501"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8EC7097A-0583-4814-BF10-237A43C2D407}"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E9AA8A36-9D21-43EF-ABEB-B1DF8756F604}" type="slidenum">
              <a:rPr lang="zh-CN" altLang="en-US"/>
              <a:pPr>
                <a:defRPr/>
              </a:pPr>
              <a:t>‹#›</a:t>
            </a:fld>
            <a:endParaRPr lang="zh-CN" altLang="en-US"/>
          </a:p>
        </p:txBody>
      </p:sp>
    </p:spTree>
    <p:extLst>
      <p:ext uri="{BB962C8B-B14F-4D97-AF65-F5344CB8AC3E}">
        <p14:creationId xmlns:p14="http://schemas.microsoft.com/office/powerpoint/2010/main" val="18315957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D2FC0FC7-8400-4190-B548-A5C42CF1B4AB}"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1CA01704-2FDE-46AB-BBEC-5680536CB8AB}" type="slidenum">
              <a:rPr lang="zh-CN" altLang="en-US"/>
              <a:pPr>
                <a:defRPr/>
              </a:pPr>
              <a:t>‹#›</a:t>
            </a:fld>
            <a:endParaRPr lang="zh-CN" altLang="en-US"/>
          </a:p>
        </p:txBody>
      </p:sp>
    </p:spTree>
    <p:extLst>
      <p:ext uri="{BB962C8B-B14F-4D97-AF65-F5344CB8AC3E}">
        <p14:creationId xmlns:p14="http://schemas.microsoft.com/office/powerpoint/2010/main" val="37542856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1CE97ED8-A161-4A5C-AF51-642AEA129CAA}"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D4819E3D-5D1C-429A-9DCB-76CEBE7766B3}" type="slidenum">
              <a:rPr lang="zh-CN" altLang="en-US"/>
              <a:pPr>
                <a:defRPr/>
              </a:pPr>
              <a:t>‹#›</a:t>
            </a:fld>
            <a:endParaRPr lang="zh-CN" altLang="en-US"/>
          </a:p>
        </p:txBody>
      </p:sp>
    </p:spTree>
    <p:extLst>
      <p:ext uri="{BB962C8B-B14F-4D97-AF65-F5344CB8AC3E}">
        <p14:creationId xmlns:p14="http://schemas.microsoft.com/office/powerpoint/2010/main" val="17424006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2" name="Title 1"/>
          <p:cNvSpPr>
            <a:spLocks noGrp="1"/>
          </p:cNvSpPr>
          <p:nvPr>
            <p:ph type="title"/>
          </p:nvPr>
        </p:nvSpPr>
        <p:spPr>
          <a:xfrm>
            <a:off x="698501"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29A4BE46-6D85-4336-A9A0-2833F34F9E63}"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8FA9023B-75A9-4B4E-9839-E8CD4299B68D}" type="slidenum">
              <a:rPr lang="zh-CN" altLang="en-US"/>
              <a:pPr>
                <a:defRPr/>
              </a:pPr>
              <a:t>‹#›</a:t>
            </a:fld>
            <a:endParaRPr lang="zh-CN" altLang="en-US"/>
          </a:p>
        </p:txBody>
      </p:sp>
    </p:spTree>
    <p:extLst>
      <p:ext uri="{BB962C8B-B14F-4D97-AF65-F5344CB8AC3E}">
        <p14:creationId xmlns:p14="http://schemas.microsoft.com/office/powerpoint/2010/main" val="2391129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5"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FE5F8377-37F6-4BDB-8635-6E6761729832}" type="datetime1">
              <a:rPr lang="zh-CN" altLang="en-US" smtClean="0"/>
              <a:t>2018/10/12</a:t>
            </a:fld>
            <a:endParaRPr lang="zh-CN" altLang="en-US"/>
          </a:p>
        </p:txBody>
      </p:sp>
      <p:sp>
        <p:nvSpPr>
          <p:cNvPr id="6"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38958E34-8C64-4080-B8A3-D1BDC9D9CAD7}" type="slidenum">
              <a:rPr lang="zh-CN" altLang="en-US"/>
              <a:pPr>
                <a:defRPr/>
              </a:pPr>
              <a:t>‹#›</a:t>
            </a:fld>
            <a:endParaRPr lang="zh-CN" altLang="en-US"/>
          </a:p>
        </p:txBody>
      </p:sp>
    </p:spTree>
    <p:extLst>
      <p:ext uri="{BB962C8B-B14F-4D97-AF65-F5344CB8AC3E}">
        <p14:creationId xmlns:p14="http://schemas.microsoft.com/office/powerpoint/2010/main" val="61873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FA36E4EA-AE39-413A-95DF-844AF3FA0CD7}"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31D03EA0-4FD8-449D-9F64-93EAD563C43E}" type="slidenum">
              <a:rPr lang="zh-CN" altLang="en-US"/>
              <a:pPr>
                <a:defRPr/>
              </a:pPr>
              <a:t>‹#›</a:t>
            </a:fld>
            <a:endParaRPr lang="zh-CN" altLang="en-US"/>
          </a:p>
        </p:txBody>
      </p:sp>
    </p:spTree>
    <p:extLst>
      <p:ext uri="{BB962C8B-B14F-4D97-AF65-F5344CB8AC3E}">
        <p14:creationId xmlns:p14="http://schemas.microsoft.com/office/powerpoint/2010/main" val="2747409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6" y="609602"/>
            <a:ext cx="978557"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508002" y="609600"/>
            <a:ext cx="5295113"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CADAFCFD-42F4-488F-83C2-A5B8AB807393}"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640D040-860C-4394-B911-C031A4D6B9AA}" type="slidenum">
              <a:rPr lang="zh-CN" altLang="en-US"/>
              <a:pPr>
                <a:defRPr/>
              </a:pPr>
              <a:t>‹#›</a:t>
            </a:fld>
            <a:endParaRPr lang="zh-CN" altLang="en-US"/>
          </a:p>
        </p:txBody>
      </p:sp>
    </p:spTree>
    <p:extLst>
      <p:ext uri="{BB962C8B-B14F-4D97-AF65-F5344CB8AC3E}">
        <p14:creationId xmlns:p14="http://schemas.microsoft.com/office/powerpoint/2010/main" val="429118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3BBAA9A-CA1B-4BC7-9034-F992416B009C}"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4643309-9720-4E9D-B7F1-70FEA76C951B}" type="slidenum">
              <a:rPr lang="zh-CN" altLang="en-US"/>
              <a:pPr>
                <a:defRPr/>
              </a:pPr>
              <a:t>‹#›</a:t>
            </a:fld>
            <a:endParaRPr lang="zh-CN" altLang="en-US"/>
          </a:p>
        </p:txBody>
      </p:sp>
    </p:spTree>
    <p:extLst>
      <p:ext uri="{BB962C8B-B14F-4D97-AF65-F5344CB8AC3E}">
        <p14:creationId xmlns:p14="http://schemas.microsoft.com/office/powerpoint/2010/main" val="4274706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endParaRPr lang="en-US" altLang="zh-CN" sz="1800">
              <a:solidFill>
                <a:srgbClr val="C0E474"/>
              </a:solidFill>
            </a:endParaRPr>
          </a:p>
        </p:txBody>
      </p:sp>
      <p:sp>
        <p:nvSpPr>
          <p:cNvPr id="2" name="Title 1"/>
          <p:cNvSpPr>
            <a:spLocks noGrp="1"/>
          </p:cNvSpPr>
          <p:nvPr>
            <p:ph type="title"/>
          </p:nvPr>
        </p:nvSpPr>
        <p:spPr>
          <a:xfrm>
            <a:off x="698531"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164AAB3-ABA0-4BFE-95A5-F87D08A62246}"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10295E3-BA77-4F5E-9A6F-212C0D102F69}" type="slidenum">
              <a:rPr lang="zh-CN" altLang="en-US"/>
              <a:pPr>
                <a:defRPr/>
              </a:pPr>
              <a:t>‹#›</a:t>
            </a:fld>
            <a:endParaRPr lang="zh-CN" altLang="en-US"/>
          </a:p>
        </p:txBody>
      </p:sp>
    </p:spTree>
    <p:extLst>
      <p:ext uri="{BB962C8B-B14F-4D97-AF65-F5344CB8AC3E}">
        <p14:creationId xmlns:p14="http://schemas.microsoft.com/office/powerpoint/2010/main" val="41594733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A0CDB6C7-94EA-4FD8-A84C-86075F8936B4}"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D1425545-041C-4B63-96D0-84DB0D2AE3E5}" type="slidenum">
              <a:rPr lang="zh-CN" altLang="en-US"/>
              <a:pPr>
                <a:defRPr/>
              </a:pPr>
              <a:t>‹#›</a:t>
            </a:fld>
            <a:endParaRPr lang="zh-CN" altLang="en-US"/>
          </a:p>
        </p:txBody>
      </p:sp>
    </p:spTree>
    <p:extLst>
      <p:ext uri="{BB962C8B-B14F-4D97-AF65-F5344CB8AC3E}">
        <p14:creationId xmlns:p14="http://schemas.microsoft.com/office/powerpoint/2010/main" val="3176644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2" name="Title 1"/>
          <p:cNvSpPr>
            <a:spLocks noGrp="1"/>
          </p:cNvSpPr>
          <p:nvPr>
            <p:ph type="title"/>
          </p:nvPr>
        </p:nvSpPr>
        <p:spPr>
          <a:xfrm>
            <a:off x="698531"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5360F979-9263-4F04-90AA-512D9110A0A3}"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13EDA756-040B-4239-B53C-E65F4AFEB498}" type="slidenum">
              <a:rPr lang="zh-CN" altLang="en-US"/>
              <a:pPr>
                <a:defRPr/>
              </a:pPr>
              <a:t>‹#›</a:t>
            </a:fld>
            <a:endParaRPr lang="zh-CN" altLang="en-US"/>
          </a:p>
        </p:txBody>
      </p:sp>
    </p:spTree>
    <p:extLst>
      <p:ext uri="{BB962C8B-B14F-4D97-AF65-F5344CB8AC3E}">
        <p14:creationId xmlns:p14="http://schemas.microsoft.com/office/powerpoint/2010/main" val="161614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5"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4F4CE3E7-DFA6-414C-B8FD-7CF37C0C2F9B}" type="datetime1">
              <a:rPr lang="zh-CN" altLang="en-US" smtClean="0"/>
              <a:t>2018/10/12</a:t>
            </a:fld>
            <a:endParaRPr lang="zh-CN" altLang="en-US"/>
          </a:p>
        </p:txBody>
      </p:sp>
      <p:sp>
        <p:nvSpPr>
          <p:cNvPr id="6"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ABBEC4A-3AC4-4E5A-ACB1-6E6A4B7949A5}" type="slidenum">
              <a:rPr lang="zh-CN" altLang="en-US"/>
              <a:pPr>
                <a:defRPr/>
              </a:pPr>
              <a:t>‹#›</a:t>
            </a:fld>
            <a:endParaRPr lang="zh-CN" altLang="en-US"/>
          </a:p>
        </p:txBody>
      </p:sp>
    </p:spTree>
    <p:extLst>
      <p:ext uri="{BB962C8B-B14F-4D97-AF65-F5344CB8AC3E}">
        <p14:creationId xmlns:p14="http://schemas.microsoft.com/office/powerpoint/2010/main" val="1603405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85367425-FA18-4C9C-8CCE-3A39A1DAD149}"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00D805C9-056B-4D60-A791-0DBC35372408}" type="slidenum">
              <a:rPr lang="zh-CN" altLang="en-US"/>
              <a:pPr>
                <a:defRPr/>
              </a:pPr>
              <a:t>‹#›</a:t>
            </a:fld>
            <a:endParaRPr lang="zh-CN" altLang="en-US"/>
          </a:p>
        </p:txBody>
      </p:sp>
    </p:spTree>
    <p:extLst>
      <p:ext uri="{BB962C8B-B14F-4D97-AF65-F5344CB8AC3E}">
        <p14:creationId xmlns:p14="http://schemas.microsoft.com/office/powerpoint/2010/main" val="38381143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86" y="609662"/>
            <a:ext cx="978557"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508032" y="609600"/>
            <a:ext cx="5295113"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C5072A47-E3D4-42A4-A72F-7A925F539FA4}"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2E40F487-8B3D-49B7-8741-20BCF2D08392}" type="slidenum">
              <a:rPr lang="zh-CN" altLang="en-US"/>
              <a:pPr>
                <a:defRPr/>
              </a:pPr>
              <a:t>‹#›</a:t>
            </a:fld>
            <a:endParaRPr lang="zh-CN" altLang="en-US"/>
          </a:p>
        </p:txBody>
      </p:sp>
    </p:spTree>
    <p:extLst>
      <p:ext uri="{BB962C8B-B14F-4D97-AF65-F5344CB8AC3E}">
        <p14:creationId xmlns:p14="http://schemas.microsoft.com/office/powerpoint/2010/main" val="20281311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6"/>
          <p:cNvGrpSpPr>
            <a:grpSpLocks/>
          </p:cNvGrpSpPr>
          <p:nvPr/>
        </p:nvGrpSpPr>
        <p:grpSpPr bwMode="auto">
          <a:xfrm>
            <a:off x="0" y="-7938"/>
            <a:ext cx="9144000" cy="6865938"/>
            <a:chOff x="0" y="-8467"/>
            <a:chExt cx="12192000" cy="6866467"/>
          </a:xfrm>
        </p:grpSpPr>
        <p:cxnSp>
          <p:nvCxnSpPr>
            <p:cNvPr id="5" name="Straight Connector 31"/>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6"/>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30"/>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8"/>
            <p:cNvSpPr/>
            <p:nvPr/>
          </p:nvSpPr>
          <p:spPr>
            <a:xfrm rot="10800000">
              <a:off x="0" y="-528"/>
              <a:ext cx="842433" cy="5666225"/>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30300" y="4050872"/>
            <a:ext cx="5825202"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5"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BBFCD399-BABF-4A78-8740-E47AD7145BE3}" type="datetime1">
              <a:rPr lang="zh-CN" altLang="en-US" smtClean="0"/>
              <a:t>2018/10/12</a:t>
            </a:fld>
            <a:endParaRPr lang="zh-CN" altLang="en-US"/>
          </a:p>
        </p:txBody>
      </p:sp>
      <p:sp>
        <p:nvSpPr>
          <p:cNvPr id="16"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17"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E6EA80E0-AF16-4FA2-96C4-AF626B67C62B}" type="slidenum">
              <a:rPr lang="zh-CN" altLang="en-US"/>
              <a:pPr>
                <a:defRPr/>
              </a:pPr>
              <a:t>‹#›</a:t>
            </a:fld>
            <a:endParaRPr lang="zh-CN" altLang="en-US"/>
          </a:p>
        </p:txBody>
      </p:sp>
    </p:spTree>
    <p:extLst>
      <p:ext uri="{BB962C8B-B14F-4D97-AF65-F5344CB8AC3E}">
        <p14:creationId xmlns:p14="http://schemas.microsoft.com/office/powerpoint/2010/main" val="35520513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11"/>
          <p:cNvSpPr>
            <a:spLocks noGrp="1" noChangeArrowheads="1"/>
          </p:cNvSpPr>
          <p:nvPr>
            <p:ph type="dt" sz="half" idx="10"/>
          </p:nvPr>
        </p:nvSpPr>
        <p:spPr>
          <a:ln/>
        </p:spPr>
        <p:txBody>
          <a:bodyPr/>
          <a:lstStyle>
            <a:lvl1pPr>
              <a:defRPr/>
            </a:lvl1pPr>
          </a:lstStyle>
          <a:p>
            <a:pPr>
              <a:defRPr/>
            </a:pPr>
            <a:fld id="{3811CD34-4E71-40BA-AB1A-D5985C650C68}" type="datetime1">
              <a:rPr lang="zh-CN" altLang="en-US" smtClean="0"/>
              <a:t>2018/10/12</a:t>
            </a:fld>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a:ln/>
        </p:spPr>
        <p:txBody>
          <a:bodyPr/>
          <a:lstStyle>
            <a:lvl1pPr>
              <a:defRPr/>
            </a:lvl1pPr>
          </a:lstStyle>
          <a:p>
            <a:pPr>
              <a:defRPr/>
            </a:pPr>
            <a:fld id="{C2E46543-30D5-40E7-B794-3CDA88CDDE7B}" type="slidenum">
              <a:rPr lang="zh-CN" altLang="en-US"/>
              <a:pPr>
                <a:defRPr/>
              </a:pPr>
              <a:t>‹#›</a:t>
            </a:fld>
            <a:endParaRPr lang="en-US" altLang="zh-CN"/>
          </a:p>
        </p:txBody>
      </p:sp>
    </p:spTree>
    <p:extLst>
      <p:ext uri="{BB962C8B-B14F-4D97-AF65-F5344CB8AC3E}">
        <p14:creationId xmlns:p14="http://schemas.microsoft.com/office/powerpoint/2010/main" val="3009466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FB37ABF1-BA07-4A47-A93B-CBE0125F1603}"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109BA7C-10F6-41FB-8048-D5CB56435733}" type="slidenum">
              <a:rPr lang="zh-CN" altLang="en-US"/>
              <a:pPr>
                <a:defRPr/>
              </a:pPr>
              <a:t>‹#›</a:t>
            </a:fld>
            <a:endParaRPr lang="zh-CN" altLang="en-US"/>
          </a:p>
        </p:txBody>
      </p:sp>
    </p:spTree>
    <p:extLst>
      <p:ext uri="{BB962C8B-B14F-4D97-AF65-F5344CB8AC3E}">
        <p14:creationId xmlns:p14="http://schemas.microsoft.com/office/powerpoint/2010/main" val="18172598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1"/>
            <a:ext cx="6447501"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6332840E-9464-4714-8652-97842ECDFB33}"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A379827-4C7F-4EDE-8FD4-08732118920A}" type="slidenum">
              <a:rPr lang="zh-CN" altLang="en-US"/>
              <a:pPr>
                <a:defRPr/>
              </a:pPr>
              <a:t>‹#›</a:t>
            </a:fld>
            <a:endParaRPr lang="zh-CN" altLang="en-US"/>
          </a:p>
        </p:txBody>
      </p:sp>
    </p:spTree>
    <p:extLst>
      <p:ext uri="{BB962C8B-B14F-4D97-AF65-F5344CB8AC3E}">
        <p14:creationId xmlns:p14="http://schemas.microsoft.com/office/powerpoint/2010/main" val="399324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508002" y="2160589"/>
            <a:ext cx="3138026"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22643FA8-619D-46F6-9359-34312375F26E}"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DB0DA604-24EB-4A55-9B6B-D914AD1FA66C}" type="slidenum">
              <a:rPr lang="zh-CN" altLang="en-US"/>
              <a:pPr>
                <a:defRPr/>
              </a:pPr>
              <a:t>‹#›</a:t>
            </a:fld>
            <a:endParaRPr lang="zh-CN" altLang="en-US"/>
          </a:p>
        </p:txBody>
      </p:sp>
    </p:spTree>
    <p:extLst>
      <p:ext uri="{BB962C8B-B14F-4D97-AF65-F5344CB8AC3E}">
        <p14:creationId xmlns:p14="http://schemas.microsoft.com/office/powerpoint/2010/main" val="1116889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506828"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506828" y="2737284"/>
            <a:ext cx="31392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3816289"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3816307" y="2737284"/>
            <a:ext cx="313921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A893A5FA-0E11-4490-BFC0-9247729B2E54}" type="datetime1">
              <a:rPr lang="zh-CN" altLang="en-US" smtClean="0"/>
              <a:t>2018/10/12</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E16622D9-CA9F-4CD5-A732-E91463AE3CCA}" type="slidenum">
              <a:rPr lang="zh-CN" altLang="en-US"/>
              <a:pPr>
                <a:defRPr/>
              </a:pPr>
              <a:t>‹#›</a:t>
            </a:fld>
            <a:endParaRPr lang="zh-CN" altLang="en-US"/>
          </a:p>
        </p:txBody>
      </p:sp>
    </p:spTree>
    <p:extLst>
      <p:ext uri="{BB962C8B-B14F-4D97-AF65-F5344CB8AC3E}">
        <p14:creationId xmlns:p14="http://schemas.microsoft.com/office/powerpoint/2010/main" val="700054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BA422BF8-40C2-4198-B288-1E45DB9FAEB6}" type="datetime1">
              <a:rPr lang="zh-CN" altLang="en-US" smtClean="0"/>
              <a:t>2018/10/12</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8E2A910B-7CCA-4869-A531-2237FEA258D7}" type="slidenum">
              <a:rPr lang="zh-CN" altLang="en-US"/>
              <a:pPr>
                <a:defRPr/>
              </a:pPr>
              <a:t>‹#›</a:t>
            </a:fld>
            <a:endParaRPr lang="zh-CN" altLang="en-US"/>
          </a:p>
        </p:txBody>
      </p:sp>
    </p:spTree>
    <p:extLst>
      <p:ext uri="{BB962C8B-B14F-4D97-AF65-F5344CB8AC3E}">
        <p14:creationId xmlns:p14="http://schemas.microsoft.com/office/powerpoint/2010/main" val="3556571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DE4B42EB-7737-43B3-B2DB-A34135C5C164}" type="datetime1">
              <a:rPr lang="zh-CN" altLang="en-US" smtClean="0"/>
              <a:t>2018/10/12</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E11D9646-0E0C-4BEC-929D-D8357FA665E5}" type="slidenum">
              <a:rPr lang="zh-CN" altLang="en-US"/>
              <a:pPr>
                <a:defRPr/>
              </a:pPr>
              <a:t>‹#›</a:t>
            </a:fld>
            <a:endParaRPr lang="zh-CN" altLang="en-US"/>
          </a:p>
        </p:txBody>
      </p:sp>
    </p:spTree>
    <p:extLst>
      <p:ext uri="{BB962C8B-B14F-4D97-AF65-F5344CB8AC3E}">
        <p14:creationId xmlns:p14="http://schemas.microsoft.com/office/powerpoint/2010/main" val="2549344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3570348" y="514963"/>
            <a:ext cx="3385156"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A8DEFB0E-ADD2-4F1B-8571-1C0D6054CE41}"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9CE4F8E-55CB-487B-9B7A-BFB6DCF647AE}" type="slidenum">
              <a:rPr lang="zh-CN" altLang="en-US"/>
              <a:pPr>
                <a:defRPr/>
              </a:pPr>
              <a:t>‹#›</a:t>
            </a:fld>
            <a:endParaRPr lang="zh-CN" altLang="en-US"/>
          </a:p>
        </p:txBody>
      </p:sp>
    </p:spTree>
    <p:extLst>
      <p:ext uri="{BB962C8B-B14F-4D97-AF65-F5344CB8AC3E}">
        <p14:creationId xmlns:p14="http://schemas.microsoft.com/office/powerpoint/2010/main" val="14788000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3503F97E-AA5B-46AA-9C19-F43821071098}"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965B0EE5-76A8-4D75-83E3-8A8481B866C5}" type="slidenum">
              <a:rPr lang="zh-CN" altLang="en-US"/>
              <a:pPr>
                <a:defRPr/>
              </a:pPr>
              <a:t>‹#›</a:t>
            </a:fld>
            <a:endParaRPr lang="zh-CN" altLang="en-US"/>
          </a:p>
        </p:txBody>
      </p:sp>
    </p:spTree>
    <p:extLst>
      <p:ext uri="{BB962C8B-B14F-4D97-AF65-F5344CB8AC3E}">
        <p14:creationId xmlns:p14="http://schemas.microsoft.com/office/powerpoint/2010/main" val="11652741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E119703C-2D06-4F6F-8C71-FF3B0FC3B1BC}"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3D4F54B-B46F-41FF-8998-9DA50A87022F}" type="slidenum">
              <a:rPr lang="zh-CN" altLang="en-US"/>
              <a:pPr>
                <a:defRPr/>
              </a:pPr>
              <a:t>‹#›</a:t>
            </a:fld>
            <a:endParaRPr lang="zh-CN" altLang="en-US"/>
          </a:p>
        </p:txBody>
      </p:sp>
    </p:spTree>
    <p:extLst>
      <p:ext uri="{BB962C8B-B14F-4D97-AF65-F5344CB8AC3E}">
        <p14:creationId xmlns:p14="http://schemas.microsoft.com/office/powerpoint/2010/main" val="16194712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endParaRPr lang="en-US" altLang="zh-CN" sz="1800">
              <a:solidFill>
                <a:srgbClr val="C0E474"/>
              </a:solidFill>
            </a:endParaRPr>
          </a:p>
        </p:txBody>
      </p:sp>
      <p:sp>
        <p:nvSpPr>
          <p:cNvPr id="2" name="Title 1"/>
          <p:cNvSpPr>
            <a:spLocks noGrp="1"/>
          </p:cNvSpPr>
          <p:nvPr>
            <p:ph type="title"/>
          </p:nvPr>
        </p:nvSpPr>
        <p:spPr>
          <a:xfrm>
            <a:off x="698519"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05F2ADBA-7E52-41E5-A60E-2F3A61B4FE6D}"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98FC21A1-F071-43C5-A333-D55C303B5E7A}" type="slidenum">
              <a:rPr lang="zh-CN" altLang="en-US"/>
              <a:pPr>
                <a:defRPr/>
              </a:pPr>
              <a:t>‹#›</a:t>
            </a:fld>
            <a:endParaRPr lang="zh-CN" altLang="en-US"/>
          </a:p>
        </p:txBody>
      </p:sp>
    </p:spTree>
    <p:extLst>
      <p:ext uri="{BB962C8B-B14F-4D97-AF65-F5344CB8AC3E}">
        <p14:creationId xmlns:p14="http://schemas.microsoft.com/office/powerpoint/2010/main" val="39316820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6"/>
          <p:cNvGrpSpPr>
            <a:grpSpLocks/>
          </p:cNvGrpSpPr>
          <p:nvPr/>
        </p:nvGrpSpPr>
        <p:grpSpPr bwMode="auto">
          <a:xfrm>
            <a:off x="0" y="-7938"/>
            <a:ext cx="9144000" cy="6865938"/>
            <a:chOff x="0" y="-8467"/>
            <a:chExt cx="12192000" cy="6866467"/>
          </a:xfrm>
        </p:grpSpPr>
        <p:cxnSp>
          <p:nvCxnSpPr>
            <p:cNvPr id="5" name="Straight Connector 31"/>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6"/>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30"/>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8"/>
            <p:cNvSpPr/>
            <p:nvPr/>
          </p:nvSpPr>
          <p:spPr>
            <a:xfrm rot="10800000">
              <a:off x="0" y="-528"/>
              <a:ext cx="842433" cy="5666225"/>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30300" y="4050896"/>
            <a:ext cx="5825202"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5"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0841901E-91E0-46B1-8549-12DEEDE1E1F3}" type="datetime1">
              <a:rPr lang="zh-CN" altLang="en-US" smtClean="0"/>
              <a:t>2018/10/12</a:t>
            </a:fld>
            <a:endParaRPr lang="zh-CN" altLang="en-US"/>
          </a:p>
        </p:txBody>
      </p:sp>
      <p:sp>
        <p:nvSpPr>
          <p:cNvPr id="16"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17"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D0DBB1F3-3782-4029-9843-6FB8FBAA3BE2}" type="slidenum">
              <a:rPr lang="zh-CN" altLang="en-US"/>
              <a:pPr>
                <a:defRPr/>
              </a:pPr>
              <a:t>‹#›</a:t>
            </a:fld>
            <a:endParaRPr lang="zh-CN" altLang="en-US"/>
          </a:p>
        </p:txBody>
      </p:sp>
    </p:spTree>
    <p:extLst>
      <p:ext uri="{BB962C8B-B14F-4D97-AF65-F5344CB8AC3E}">
        <p14:creationId xmlns:p14="http://schemas.microsoft.com/office/powerpoint/2010/main" val="6854919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59B8D0C8-B858-44D3-BC5E-D216FD545BCE}"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D9C3F5F5-2DB6-43F1-81B2-ECE21F79A3F0}" type="slidenum">
              <a:rPr lang="zh-CN" altLang="en-US"/>
              <a:pPr>
                <a:defRPr/>
              </a:pPr>
              <a:t>‹#›</a:t>
            </a:fld>
            <a:endParaRPr lang="zh-CN" altLang="en-US"/>
          </a:p>
        </p:txBody>
      </p:sp>
    </p:spTree>
    <p:extLst>
      <p:ext uri="{BB962C8B-B14F-4D97-AF65-F5344CB8AC3E}">
        <p14:creationId xmlns:p14="http://schemas.microsoft.com/office/powerpoint/2010/main" val="23471604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2" name="Title 1"/>
          <p:cNvSpPr>
            <a:spLocks noGrp="1"/>
          </p:cNvSpPr>
          <p:nvPr>
            <p:ph type="title"/>
          </p:nvPr>
        </p:nvSpPr>
        <p:spPr>
          <a:xfrm>
            <a:off x="698519"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53A24670-C134-4B58-8A15-8C53F1A164CD}"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BA32FCD6-4907-499D-AD32-7515961A242B}" type="slidenum">
              <a:rPr lang="zh-CN" altLang="en-US"/>
              <a:pPr>
                <a:defRPr/>
              </a:pPr>
              <a:t>‹#›</a:t>
            </a:fld>
            <a:endParaRPr lang="zh-CN" altLang="en-US"/>
          </a:p>
        </p:txBody>
      </p:sp>
    </p:spTree>
    <p:extLst>
      <p:ext uri="{BB962C8B-B14F-4D97-AF65-F5344CB8AC3E}">
        <p14:creationId xmlns:p14="http://schemas.microsoft.com/office/powerpoint/2010/main" val="32087421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5"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83DF328-6CEB-4DE6-A8F2-F9516905B80F}" type="datetime1">
              <a:rPr lang="zh-CN" altLang="en-US" smtClean="0"/>
              <a:t>2018/10/12</a:t>
            </a:fld>
            <a:endParaRPr lang="zh-CN" altLang="en-US"/>
          </a:p>
        </p:txBody>
      </p:sp>
      <p:sp>
        <p:nvSpPr>
          <p:cNvPr id="6"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36F43407-9A9C-4CF8-AE15-4F4CFAF69CCC}" type="slidenum">
              <a:rPr lang="zh-CN" altLang="en-US"/>
              <a:pPr>
                <a:defRPr/>
              </a:pPr>
              <a:t>‹#›</a:t>
            </a:fld>
            <a:endParaRPr lang="zh-CN" altLang="en-US"/>
          </a:p>
        </p:txBody>
      </p:sp>
    </p:spTree>
    <p:extLst>
      <p:ext uri="{BB962C8B-B14F-4D97-AF65-F5344CB8AC3E}">
        <p14:creationId xmlns:p14="http://schemas.microsoft.com/office/powerpoint/2010/main" val="749751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453E6973-0487-427D-8400-EEB9DC37D8BD}"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4302838-22F0-498F-B5DC-9DEFCF292457}" type="slidenum">
              <a:rPr lang="zh-CN" altLang="en-US"/>
              <a:pPr>
                <a:defRPr/>
              </a:pPr>
              <a:t>‹#›</a:t>
            </a:fld>
            <a:endParaRPr lang="zh-CN" altLang="en-US"/>
          </a:p>
        </p:txBody>
      </p:sp>
    </p:spTree>
    <p:extLst>
      <p:ext uri="{BB962C8B-B14F-4D97-AF65-F5344CB8AC3E}">
        <p14:creationId xmlns:p14="http://schemas.microsoft.com/office/powerpoint/2010/main" val="616597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74" y="609638"/>
            <a:ext cx="978557"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508020" y="609600"/>
            <a:ext cx="5295113"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5BCE1376-D9D0-4F52-93C0-76B2999727FB}"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C1C3F2A1-F7CB-41FD-9C39-33947F555F64}" type="slidenum">
              <a:rPr lang="zh-CN" altLang="en-US"/>
              <a:pPr>
                <a:defRPr/>
              </a:pPr>
              <a:t>‹#›</a:t>
            </a:fld>
            <a:endParaRPr lang="zh-CN" altLang="en-US"/>
          </a:p>
        </p:txBody>
      </p:sp>
    </p:spTree>
    <p:extLst>
      <p:ext uri="{BB962C8B-B14F-4D97-AF65-F5344CB8AC3E}">
        <p14:creationId xmlns:p14="http://schemas.microsoft.com/office/powerpoint/2010/main" val="5755065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6"/>
          <p:cNvGrpSpPr>
            <a:grpSpLocks/>
          </p:cNvGrpSpPr>
          <p:nvPr/>
        </p:nvGrpSpPr>
        <p:grpSpPr bwMode="auto">
          <a:xfrm>
            <a:off x="0" y="-7938"/>
            <a:ext cx="9144000" cy="6865938"/>
            <a:chOff x="0" y="-8467"/>
            <a:chExt cx="12192000" cy="6866467"/>
          </a:xfrm>
        </p:grpSpPr>
        <p:cxnSp>
          <p:nvCxnSpPr>
            <p:cNvPr id="5" name="Straight Connector 31"/>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6"/>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30"/>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8"/>
            <p:cNvSpPr/>
            <p:nvPr/>
          </p:nvSpPr>
          <p:spPr>
            <a:xfrm rot="10800000">
              <a:off x="0" y="-528"/>
              <a:ext cx="842433" cy="5666225"/>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30300" y="4050872"/>
            <a:ext cx="5825202"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5" name="Date Placeholder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09C73492-AAA2-4583-AB1A-D3ABC2B78EDD}" type="datetime1">
              <a:rPr lang="zh-CN" altLang="en-US" smtClean="0"/>
              <a:t>2018/10/12</a:t>
            </a:fld>
            <a:endParaRPr lang="zh-CN" altLang="en-US"/>
          </a:p>
        </p:txBody>
      </p:sp>
      <p:sp>
        <p:nvSpPr>
          <p:cNvPr id="16"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17"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934518A-151C-4B27-8672-166D56EBDE52}" type="slidenum">
              <a:rPr lang="zh-CN" altLang="en-US"/>
              <a:pPr>
                <a:defRPr/>
              </a:pPr>
              <a:t>‹#›</a:t>
            </a:fld>
            <a:endParaRPr lang="zh-CN" altLang="en-US"/>
          </a:p>
        </p:txBody>
      </p:sp>
    </p:spTree>
    <p:extLst>
      <p:ext uri="{BB962C8B-B14F-4D97-AF65-F5344CB8AC3E}">
        <p14:creationId xmlns:p14="http://schemas.microsoft.com/office/powerpoint/2010/main" val="24686847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BFA4B88E-7474-464A-8667-D2360A293781}"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E0DEADAF-3521-4211-9759-B7273BDEC4F2}" type="slidenum">
              <a:rPr lang="zh-CN" altLang="en-US"/>
              <a:pPr>
                <a:defRPr/>
              </a:pPr>
              <a:t>‹#›</a:t>
            </a:fld>
            <a:endParaRPr lang="zh-CN" altLang="en-US"/>
          </a:p>
        </p:txBody>
      </p:sp>
    </p:spTree>
    <p:extLst>
      <p:ext uri="{BB962C8B-B14F-4D97-AF65-F5344CB8AC3E}">
        <p14:creationId xmlns:p14="http://schemas.microsoft.com/office/powerpoint/2010/main" val="22649925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1"/>
            <a:ext cx="6447501"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5E5B0418-240C-4E41-B621-C83FDFB62E37}"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9A7D9899-606C-495F-9DD2-FDA8CA30001C}" type="slidenum">
              <a:rPr lang="zh-CN" altLang="en-US"/>
              <a:pPr>
                <a:defRPr/>
              </a:pPr>
              <a:t>‹#›</a:t>
            </a:fld>
            <a:endParaRPr lang="zh-CN" altLang="en-US"/>
          </a:p>
        </p:txBody>
      </p:sp>
    </p:spTree>
    <p:extLst>
      <p:ext uri="{BB962C8B-B14F-4D97-AF65-F5344CB8AC3E}">
        <p14:creationId xmlns:p14="http://schemas.microsoft.com/office/powerpoint/2010/main" val="3170735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508002" y="2160589"/>
            <a:ext cx="3138026"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8DA5DE22-4BB7-4424-8C9D-D9902AA88799}"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3E1821FA-8281-4C02-AF22-5DAB285A5AB0}" type="slidenum">
              <a:rPr lang="zh-CN" altLang="en-US"/>
              <a:pPr>
                <a:defRPr/>
              </a:pPr>
              <a:t>‹#›</a:t>
            </a:fld>
            <a:endParaRPr lang="zh-CN" altLang="en-US"/>
          </a:p>
        </p:txBody>
      </p:sp>
    </p:spTree>
    <p:extLst>
      <p:ext uri="{BB962C8B-B14F-4D97-AF65-F5344CB8AC3E}">
        <p14:creationId xmlns:p14="http://schemas.microsoft.com/office/powerpoint/2010/main" val="2969100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506828"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506828" y="2737284"/>
            <a:ext cx="31392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3816289"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3816307" y="2737284"/>
            <a:ext cx="313921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FEE2B836-E4B9-46CB-B0C3-4C2A5C4BAC1F}" type="datetime1">
              <a:rPr lang="zh-CN" altLang="en-US" smtClean="0"/>
              <a:t>2018/10/12</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27719733-1F79-475A-B21B-E92FBB5D2C63}" type="slidenum">
              <a:rPr lang="zh-CN" altLang="en-US"/>
              <a:pPr>
                <a:defRPr/>
              </a:pPr>
              <a:t>‹#›</a:t>
            </a:fld>
            <a:endParaRPr lang="zh-CN" altLang="en-US"/>
          </a:p>
        </p:txBody>
      </p:sp>
    </p:spTree>
    <p:extLst>
      <p:ext uri="{BB962C8B-B14F-4D97-AF65-F5344CB8AC3E}">
        <p14:creationId xmlns:p14="http://schemas.microsoft.com/office/powerpoint/2010/main" val="4756910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lvl1pPr marL="342900" indent="-342900">
              <a:buFont typeface="Wingdings" panose="05000000000000000000" pitchFamily="2" charset="2"/>
              <a:buChar char="Ø"/>
              <a:defRPr sz="2400"/>
            </a:lvl1pPr>
            <a:lvl2pPr marL="742950" indent="-285750">
              <a:buFont typeface="Wingdings" panose="05000000000000000000" pitchFamily="2" charset="2"/>
              <a:buChar char="ü"/>
              <a:defRPr sz="2000"/>
            </a:lvl2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AF838AA8-7499-4D93-88FC-9FF10C74EB66}"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E4ECCE95-3B5D-43F9-BEA3-21AFBE4D42A4}" type="slidenum">
              <a:rPr lang="zh-CN" altLang="en-US"/>
              <a:pPr>
                <a:defRPr/>
              </a:pPr>
              <a:t>‹#›</a:t>
            </a:fld>
            <a:endParaRPr lang="zh-CN" altLang="en-US"/>
          </a:p>
        </p:txBody>
      </p:sp>
    </p:spTree>
    <p:extLst>
      <p:ext uri="{BB962C8B-B14F-4D97-AF65-F5344CB8AC3E}">
        <p14:creationId xmlns:p14="http://schemas.microsoft.com/office/powerpoint/2010/main" val="33293580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FD6FC2ED-519E-49DC-883E-1C3ABC7055D5}" type="datetime1">
              <a:rPr lang="zh-CN" altLang="en-US" smtClean="0"/>
              <a:t>2018/10/12</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FA593C9-BC70-4952-AE09-EC62B2F78313}" type="slidenum">
              <a:rPr lang="zh-CN" altLang="en-US"/>
              <a:pPr>
                <a:defRPr/>
              </a:pPr>
              <a:t>‹#›</a:t>
            </a:fld>
            <a:endParaRPr lang="zh-CN" altLang="en-US"/>
          </a:p>
        </p:txBody>
      </p:sp>
    </p:spTree>
    <p:extLst>
      <p:ext uri="{BB962C8B-B14F-4D97-AF65-F5344CB8AC3E}">
        <p14:creationId xmlns:p14="http://schemas.microsoft.com/office/powerpoint/2010/main" val="23412477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B2A1366B-5850-4BDA-A52F-EDBF98328F01}" type="datetime1">
              <a:rPr lang="zh-CN" altLang="en-US" smtClean="0"/>
              <a:t>2018/10/12</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0D26861-DFCE-411E-BFD9-7E7B0F5D4277}" type="slidenum">
              <a:rPr lang="zh-CN" altLang="en-US"/>
              <a:pPr>
                <a:defRPr/>
              </a:pPr>
              <a:t>‹#›</a:t>
            </a:fld>
            <a:endParaRPr lang="zh-CN" altLang="en-US"/>
          </a:p>
        </p:txBody>
      </p:sp>
    </p:spTree>
    <p:extLst>
      <p:ext uri="{BB962C8B-B14F-4D97-AF65-F5344CB8AC3E}">
        <p14:creationId xmlns:p14="http://schemas.microsoft.com/office/powerpoint/2010/main" val="2923985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3570348" y="514963"/>
            <a:ext cx="3385156"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E58CB1AE-AA0B-40A4-8DC6-88EEFD0D4832}"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80E9E2D-5B9E-4286-8855-EAEF2BA4D519}" type="slidenum">
              <a:rPr lang="zh-CN" altLang="en-US"/>
              <a:pPr>
                <a:defRPr/>
              </a:pPr>
              <a:t>‹#›</a:t>
            </a:fld>
            <a:endParaRPr lang="zh-CN" altLang="en-US"/>
          </a:p>
        </p:txBody>
      </p:sp>
    </p:spTree>
    <p:extLst>
      <p:ext uri="{BB962C8B-B14F-4D97-AF65-F5344CB8AC3E}">
        <p14:creationId xmlns:p14="http://schemas.microsoft.com/office/powerpoint/2010/main" val="13840546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AB261C99-9DA4-4458-A56C-44EE8AA52575}"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ED22BE3-F947-471D-A43A-C2515AE7D4B8}" type="slidenum">
              <a:rPr lang="zh-CN" altLang="en-US"/>
              <a:pPr>
                <a:defRPr/>
              </a:pPr>
              <a:t>‹#›</a:t>
            </a:fld>
            <a:endParaRPr lang="zh-CN" altLang="en-US"/>
          </a:p>
        </p:txBody>
      </p:sp>
    </p:spTree>
    <p:extLst>
      <p:ext uri="{BB962C8B-B14F-4D97-AF65-F5344CB8AC3E}">
        <p14:creationId xmlns:p14="http://schemas.microsoft.com/office/powerpoint/2010/main" val="8141218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366BBCAE-12E3-4E22-84D7-31642FC18676}"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B10E5439-2754-41F2-87C6-E57C46F68D6D}" type="slidenum">
              <a:rPr lang="zh-CN" altLang="en-US"/>
              <a:pPr>
                <a:defRPr/>
              </a:pPr>
              <a:t>‹#›</a:t>
            </a:fld>
            <a:endParaRPr lang="zh-CN" altLang="en-US"/>
          </a:p>
        </p:txBody>
      </p:sp>
    </p:spTree>
    <p:extLst>
      <p:ext uri="{BB962C8B-B14F-4D97-AF65-F5344CB8AC3E}">
        <p14:creationId xmlns:p14="http://schemas.microsoft.com/office/powerpoint/2010/main" val="4082856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endParaRPr lang="en-US" altLang="zh-CN" sz="1800">
              <a:solidFill>
                <a:srgbClr val="C0E474"/>
              </a:solidFill>
            </a:endParaRPr>
          </a:p>
        </p:txBody>
      </p:sp>
      <p:sp>
        <p:nvSpPr>
          <p:cNvPr id="2" name="Title 1"/>
          <p:cNvSpPr>
            <a:spLocks noGrp="1"/>
          </p:cNvSpPr>
          <p:nvPr>
            <p:ph type="title"/>
          </p:nvPr>
        </p:nvSpPr>
        <p:spPr>
          <a:xfrm>
            <a:off x="698519"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A8D12050-0C72-4FB6-884C-1B864CEDFFE1}"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8308015-64FB-476E-A44E-498A7A753487}" type="slidenum">
              <a:rPr lang="zh-CN" altLang="en-US"/>
              <a:pPr>
                <a:defRPr/>
              </a:pPr>
              <a:t>‹#›</a:t>
            </a:fld>
            <a:endParaRPr lang="zh-CN" altLang="en-US"/>
          </a:p>
        </p:txBody>
      </p:sp>
    </p:spTree>
    <p:extLst>
      <p:ext uri="{BB962C8B-B14F-4D97-AF65-F5344CB8AC3E}">
        <p14:creationId xmlns:p14="http://schemas.microsoft.com/office/powerpoint/2010/main" val="1022735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49BFE38C-90DE-4C94-8EE5-DC7C21C28F20}"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84ED7BF9-A33C-43F4-93A7-EA3716921D3D}" type="slidenum">
              <a:rPr lang="zh-CN" altLang="en-US"/>
              <a:pPr>
                <a:defRPr/>
              </a:pPr>
              <a:t>‹#›</a:t>
            </a:fld>
            <a:endParaRPr lang="zh-CN" altLang="en-US"/>
          </a:p>
        </p:txBody>
      </p:sp>
    </p:spTree>
    <p:extLst>
      <p:ext uri="{BB962C8B-B14F-4D97-AF65-F5344CB8AC3E}">
        <p14:creationId xmlns:p14="http://schemas.microsoft.com/office/powerpoint/2010/main" val="41902052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2" name="Title 1"/>
          <p:cNvSpPr>
            <a:spLocks noGrp="1"/>
          </p:cNvSpPr>
          <p:nvPr>
            <p:ph type="title"/>
          </p:nvPr>
        </p:nvSpPr>
        <p:spPr>
          <a:xfrm>
            <a:off x="698519"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3BDEA149-9CA5-40AC-97B8-D1A2E7EA8154}"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C82E04D-D884-4511-BE41-753E887D4B50}" type="slidenum">
              <a:rPr lang="zh-CN" altLang="en-US"/>
              <a:pPr>
                <a:defRPr/>
              </a:pPr>
              <a:t>‹#›</a:t>
            </a:fld>
            <a:endParaRPr lang="zh-CN" altLang="en-US"/>
          </a:p>
        </p:txBody>
      </p:sp>
    </p:spTree>
    <p:extLst>
      <p:ext uri="{BB962C8B-B14F-4D97-AF65-F5344CB8AC3E}">
        <p14:creationId xmlns:p14="http://schemas.microsoft.com/office/powerpoint/2010/main" val="76355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5" name="Date Placeholder 3"/>
          <p:cNvSpPr>
            <a:spLocks noGrp="1"/>
          </p:cNvSpPr>
          <p:nvPr>
            <p:ph type="dt" sz="half" idx="14"/>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A10CE630-4DFC-4228-A764-1C7A88567442}" type="datetime1">
              <a:rPr lang="zh-CN" altLang="en-US" smtClean="0"/>
              <a:t>2018/10/12</a:t>
            </a:fld>
            <a:endParaRPr lang="zh-CN" altLang="en-US"/>
          </a:p>
        </p:txBody>
      </p:sp>
      <p:sp>
        <p:nvSpPr>
          <p:cNvPr id="6" name="Footer Placeholder 4"/>
          <p:cNvSpPr>
            <a:spLocks noGrp="1"/>
          </p:cNvSpPr>
          <p:nvPr>
            <p:ph type="ftr" sz="quarter" idx="15"/>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7"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F9F4FEC-5084-4076-AA9F-A41741A60D1F}" type="slidenum">
              <a:rPr lang="zh-CN" altLang="en-US"/>
              <a:pPr>
                <a:defRPr/>
              </a:pPr>
              <a:t>‹#›</a:t>
            </a:fld>
            <a:endParaRPr lang="zh-CN" altLang="en-US"/>
          </a:p>
        </p:txBody>
      </p:sp>
    </p:spTree>
    <p:extLst>
      <p:ext uri="{BB962C8B-B14F-4D97-AF65-F5344CB8AC3E}">
        <p14:creationId xmlns:p14="http://schemas.microsoft.com/office/powerpoint/2010/main" val="32849101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5A859AB8-BC77-434B-8F6D-F744D46686D8}"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15E98AD-9C44-4F58-8707-E131AEE540DA}" type="slidenum">
              <a:rPr lang="zh-CN" altLang="en-US"/>
              <a:pPr>
                <a:defRPr/>
              </a:pPr>
              <a:t>‹#›</a:t>
            </a:fld>
            <a:endParaRPr lang="zh-CN" altLang="en-US"/>
          </a:p>
        </p:txBody>
      </p:sp>
    </p:spTree>
    <p:extLst>
      <p:ext uri="{BB962C8B-B14F-4D97-AF65-F5344CB8AC3E}">
        <p14:creationId xmlns:p14="http://schemas.microsoft.com/office/powerpoint/2010/main" val="5864646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1"/>
            <a:ext cx="6447501"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C0573260-3EBD-4047-955A-95ECF8421BE9}"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5297543-2AF2-48E4-BD5A-015696D1ECDE}" type="slidenum">
              <a:rPr lang="zh-CN" altLang="en-US"/>
              <a:pPr>
                <a:defRPr/>
              </a:pPr>
              <a:t>‹#›</a:t>
            </a:fld>
            <a:endParaRPr lang="zh-CN" altLang="en-US"/>
          </a:p>
        </p:txBody>
      </p:sp>
    </p:spTree>
    <p:extLst>
      <p:ext uri="{BB962C8B-B14F-4D97-AF65-F5344CB8AC3E}">
        <p14:creationId xmlns:p14="http://schemas.microsoft.com/office/powerpoint/2010/main" val="2620735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74" y="609638"/>
            <a:ext cx="978557"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508020" y="609600"/>
            <a:ext cx="5295113"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fld id="{D512644C-E405-4FDE-A95F-7C3176D7E56B}"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pitchFamily="34"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8149C8C-D3FB-46DC-B377-E887D6DBEB3A}" type="slidenum">
              <a:rPr lang="zh-CN" altLang="en-US"/>
              <a:pPr>
                <a:defRPr/>
              </a:pPr>
              <a:t>‹#›</a:t>
            </a:fld>
            <a:endParaRPr lang="zh-CN" altLang="en-US"/>
          </a:p>
        </p:txBody>
      </p:sp>
    </p:spTree>
    <p:extLst>
      <p:ext uri="{BB962C8B-B14F-4D97-AF65-F5344CB8AC3E}">
        <p14:creationId xmlns:p14="http://schemas.microsoft.com/office/powerpoint/2010/main" val="1774000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6"/>
          <p:cNvGrpSpPr>
            <a:grpSpLocks/>
          </p:cNvGrpSpPr>
          <p:nvPr/>
        </p:nvGrpSpPr>
        <p:grpSpPr bwMode="auto">
          <a:xfrm>
            <a:off x="0" y="-7938"/>
            <a:ext cx="9144000" cy="6865938"/>
            <a:chOff x="0" y="-8467"/>
            <a:chExt cx="12192000" cy="6866467"/>
          </a:xfrm>
        </p:grpSpPr>
        <p:cxnSp>
          <p:nvCxnSpPr>
            <p:cNvPr id="5" name="Straight Connector 31"/>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6"/>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30"/>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8"/>
            <p:cNvSpPr/>
            <p:nvPr/>
          </p:nvSpPr>
          <p:spPr>
            <a:xfrm rot="10800000">
              <a:off x="0" y="-528"/>
              <a:ext cx="842433" cy="5666225"/>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30300" y="4050864"/>
            <a:ext cx="5825202"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5"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FC4861F-47AE-4E50-9C4C-559F746F696D}" type="datetime1">
              <a:rPr lang="zh-CN" altLang="en-US" smtClean="0"/>
              <a:t>2018/10/12</a:t>
            </a:fld>
            <a:endParaRPr lang="zh-CN" altLang="en-US"/>
          </a:p>
        </p:txBody>
      </p:sp>
      <p:sp>
        <p:nvSpPr>
          <p:cNvPr id="16"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17"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7A9B461-E4BE-4450-BA4D-2B57B3E32846}" type="slidenum">
              <a:rPr lang="zh-CN" altLang="en-US"/>
              <a:pPr>
                <a:defRPr/>
              </a:pPr>
              <a:t>‹#›</a:t>
            </a:fld>
            <a:endParaRPr lang="zh-CN" altLang="en-US"/>
          </a:p>
        </p:txBody>
      </p:sp>
    </p:spTree>
    <p:extLst>
      <p:ext uri="{BB962C8B-B14F-4D97-AF65-F5344CB8AC3E}">
        <p14:creationId xmlns:p14="http://schemas.microsoft.com/office/powerpoint/2010/main" val="249093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6FFC0185-504B-40F1-9623-827C2A784A66}"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72413DE0-9F34-4E0C-ABA7-6E61A9295972}" type="slidenum">
              <a:rPr lang="zh-CN" altLang="en-US"/>
              <a:pPr>
                <a:defRPr/>
              </a:pPr>
              <a:t>‹#›</a:t>
            </a:fld>
            <a:endParaRPr lang="zh-CN" altLang="en-US"/>
          </a:p>
        </p:txBody>
      </p:sp>
    </p:spTree>
    <p:extLst>
      <p:ext uri="{BB962C8B-B14F-4D97-AF65-F5344CB8AC3E}">
        <p14:creationId xmlns:p14="http://schemas.microsoft.com/office/powerpoint/2010/main" val="40954318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1"/>
            <a:ext cx="6447501"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00F8BAEC-4360-410E-B7A6-EB8C0BAD6B9F}"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7F596B37-F864-4557-8F73-EB9932C25B5E}" type="slidenum">
              <a:rPr lang="zh-CN" altLang="en-US"/>
              <a:pPr>
                <a:defRPr/>
              </a:pPr>
              <a:t>‹#›</a:t>
            </a:fld>
            <a:endParaRPr lang="zh-CN" altLang="en-US"/>
          </a:p>
        </p:txBody>
      </p:sp>
    </p:spTree>
    <p:extLst>
      <p:ext uri="{BB962C8B-B14F-4D97-AF65-F5344CB8AC3E}">
        <p14:creationId xmlns:p14="http://schemas.microsoft.com/office/powerpoint/2010/main" val="12769191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508002" y="2160589"/>
            <a:ext cx="3138026"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0239E995-2321-400E-AC3F-B355289C4BE9}"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926B0376-55AD-421C-9DDE-0FDE33B431F7}" type="slidenum">
              <a:rPr lang="zh-CN" altLang="en-US"/>
              <a:pPr>
                <a:defRPr/>
              </a:pPr>
              <a:t>‹#›</a:t>
            </a:fld>
            <a:endParaRPr lang="zh-CN" altLang="en-US"/>
          </a:p>
        </p:txBody>
      </p:sp>
    </p:spTree>
    <p:extLst>
      <p:ext uri="{BB962C8B-B14F-4D97-AF65-F5344CB8AC3E}">
        <p14:creationId xmlns:p14="http://schemas.microsoft.com/office/powerpoint/2010/main" val="779301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506824"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506824" y="2737276"/>
            <a:ext cx="31392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3816289"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3816303" y="2737276"/>
            <a:ext cx="313921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2417AAC-1E72-48B6-B3BF-76B9880C278E}" type="datetime1">
              <a:rPr lang="zh-CN" altLang="en-US" smtClean="0"/>
              <a:t>2018/10/12</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11595CEC-9D07-46F6-95EB-49B462DFC120}" type="slidenum">
              <a:rPr lang="zh-CN" altLang="en-US"/>
              <a:pPr>
                <a:defRPr/>
              </a:pPr>
              <a:t>‹#›</a:t>
            </a:fld>
            <a:endParaRPr lang="zh-CN" altLang="en-US"/>
          </a:p>
        </p:txBody>
      </p:sp>
    </p:spTree>
    <p:extLst>
      <p:ext uri="{BB962C8B-B14F-4D97-AF65-F5344CB8AC3E}">
        <p14:creationId xmlns:p14="http://schemas.microsoft.com/office/powerpoint/2010/main" val="721164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EDAB132B-561A-48DF-94DA-E5AFBA5F02D7}" type="datetime1">
              <a:rPr lang="zh-CN" altLang="en-US" smtClean="0"/>
              <a:t>2018/10/12</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158118AA-FF62-4B53-9FBE-5071C762C1D2}" type="slidenum">
              <a:rPr lang="zh-CN" altLang="en-US"/>
              <a:pPr>
                <a:defRPr/>
              </a:pPr>
              <a:t>‹#›</a:t>
            </a:fld>
            <a:endParaRPr lang="zh-CN" altLang="en-US"/>
          </a:p>
        </p:txBody>
      </p:sp>
    </p:spTree>
    <p:extLst>
      <p:ext uri="{BB962C8B-B14F-4D97-AF65-F5344CB8AC3E}">
        <p14:creationId xmlns:p14="http://schemas.microsoft.com/office/powerpoint/2010/main" val="34635887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DD719720-05AE-40A3-BA51-B865BF5F5D25}" type="datetime1">
              <a:rPr lang="zh-CN" altLang="en-US" smtClean="0"/>
              <a:t>2018/10/12</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F6916F8B-A834-4D22-A949-DFB030EF0A1B}" type="slidenum">
              <a:rPr lang="zh-CN" altLang="en-US"/>
              <a:pPr>
                <a:defRPr/>
              </a:pPr>
              <a:t>‹#›</a:t>
            </a:fld>
            <a:endParaRPr lang="zh-CN" altLang="en-US"/>
          </a:p>
        </p:txBody>
      </p:sp>
    </p:spTree>
    <p:extLst>
      <p:ext uri="{BB962C8B-B14F-4D97-AF65-F5344CB8AC3E}">
        <p14:creationId xmlns:p14="http://schemas.microsoft.com/office/powerpoint/2010/main" val="3740653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3570348" y="514955"/>
            <a:ext cx="3385156"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F2BCB4CA-39B8-4B1D-AC7C-81C29A4F862D}"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0642668-FFE2-4EE1-AE07-6F6AB165C072}" type="slidenum">
              <a:rPr lang="zh-CN" altLang="en-US"/>
              <a:pPr>
                <a:defRPr/>
              </a:pPr>
              <a:t>‹#›</a:t>
            </a:fld>
            <a:endParaRPr lang="zh-CN" altLang="en-US"/>
          </a:p>
        </p:txBody>
      </p:sp>
    </p:spTree>
    <p:extLst>
      <p:ext uri="{BB962C8B-B14F-4D97-AF65-F5344CB8AC3E}">
        <p14:creationId xmlns:p14="http://schemas.microsoft.com/office/powerpoint/2010/main" val="785610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CED0CD78-5B5C-4C10-A96D-9C7194FAF1F9}"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0A8D5016-0778-484B-AFF1-F8FB2569B756}" type="slidenum">
              <a:rPr lang="zh-CN" altLang="en-US"/>
              <a:pPr>
                <a:defRPr/>
              </a:pPr>
              <a:t>‹#›</a:t>
            </a:fld>
            <a:endParaRPr lang="zh-CN" altLang="en-US"/>
          </a:p>
        </p:txBody>
      </p:sp>
    </p:spTree>
    <p:extLst>
      <p:ext uri="{BB962C8B-B14F-4D97-AF65-F5344CB8AC3E}">
        <p14:creationId xmlns:p14="http://schemas.microsoft.com/office/powerpoint/2010/main" val="3226094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508002" y="2160589"/>
            <a:ext cx="3138026"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D027DC33-30BD-4E08-980E-AE9F94130054}"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3D0C77A2-12BF-482F-AFEC-40D1BC568E0B}" type="slidenum">
              <a:rPr lang="zh-CN" altLang="en-US"/>
              <a:pPr>
                <a:defRPr/>
              </a:pPr>
              <a:t>‹#›</a:t>
            </a:fld>
            <a:endParaRPr lang="zh-CN" altLang="en-US"/>
          </a:p>
        </p:txBody>
      </p:sp>
    </p:spTree>
    <p:extLst>
      <p:ext uri="{BB962C8B-B14F-4D97-AF65-F5344CB8AC3E}">
        <p14:creationId xmlns:p14="http://schemas.microsoft.com/office/powerpoint/2010/main" val="13021590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F3A14CB3-BD43-45F1-BAED-791563337537}"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91C0F499-755B-4995-987E-5E73D583C69E}" type="slidenum">
              <a:rPr lang="zh-CN" altLang="en-US"/>
              <a:pPr>
                <a:defRPr/>
              </a:pPr>
              <a:t>‹#›</a:t>
            </a:fld>
            <a:endParaRPr lang="zh-CN" altLang="en-US"/>
          </a:p>
        </p:txBody>
      </p:sp>
    </p:spTree>
    <p:extLst>
      <p:ext uri="{BB962C8B-B14F-4D97-AF65-F5344CB8AC3E}">
        <p14:creationId xmlns:p14="http://schemas.microsoft.com/office/powerpoint/2010/main" val="2870009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endParaRPr lang="en-US" altLang="zh-CN" sz="1800">
              <a:solidFill>
                <a:srgbClr val="C0E474"/>
              </a:solidFill>
            </a:endParaRPr>
          </a:p>
        </p:txBody>
      </p:sp>
      <p:sp>
        <p:nvSpPr>
          <p:cNvPr id="2" name="Title 1"/>
          <p:cNvSpPr>
            <a:spLocks noGrp="1"/>
          </p:cNvSpPr>
          <p:nvPr>
            <p:ph type="title"/>
          </p:nvPr>
        </p:nvSpPr>
        <p:spPr>
          <a:xfrm>
            <a:off x="698515"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67234250-E473-4AC0-82DF-11286F2C32AA}"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4861052-C103-4EB5-A627-94BE7A570E27}" type="slidenum">
              <a:rPr lang="zh-CN" altLang="en-US"/>
              <a:pPr>
                <a:defRPr/>
              </a:pPr>
              <a:t>‹#›</a:t>
            </a:fld>
            <a:endParaRPr lang="zh-CN" altLang="en-US"/>
          </a:p>
        </p:txBody>
      </p:sp>
    </p:spTree>
    <p:extLst>
      <p:ext uri="{BB962C8B-B14F-4D97-AF65-F5344CB8AC3E}">
        <p14:creationId xmlns:p14="http://schemas.microsoft.com/office/powerpoint/2010/main" val="2755749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FDEB92F9-9806-4808-B981-632BAA5B4551}"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C9232B22-E66B-49FC-8E93-A20ADE5A88F1}" type="slidenum">
              <a:rPr lang="zh-CN" altLang="en-US"/>
              <a:pPr>
                <a:defRPr/>
              </a:pPr>
              <a:t>‹#›</a:t>
            </a:fld>
            <a:endParaRPr lang="zh-CN" altLang="en-US"/>
          </a:p>
        </p:txBody>
      </p:sp>
    </p:spTree>
    <p:extLst>
      <p:ext uri="{BB962C8B-B14F-4D97-AF65-F5344CB8AC3E}">
        <p14:creationId xmlns:p14="http://schemas.microsoft.com/office/powerpoint/2010/main" val="2127692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2" name="Title 1"/>
          <p:cNvSpPr>
            <a:spLocks noGrp="1"/>
          </p:cNvSpPr>
          <p:nvPr>
            <p:ph type="title"/>
          </p:nvPr>
        </p:nvSpPr>
        <p:spPr>
          <a:xfrm>
            <a:off x="698515"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3A49B93-B6D4-459C-A797-A2C227C56F91}"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F2181229-6DC0-4CA1-9C12-6DD543A74BB2}" type="slidenum">
              <a:rPr lang="zh-CN" altLang="en-US"/>
              <a:pPr>
                <a:defRPr/>
              </a:pPr>
              <a:t>‹#›</a:t>
            </a:fld>
            <a:endParaRPr lang="zh-CN" altLang="en-US"/>
          </a:p>
        </p:txBody>
      </p:sp>
    </p:spTree>
    <p:extLst>
      <p:ext uri="{BB962C8B-B14F-4D97-AF65-F5344CB8AC3E}">
        <p14:creationId xmlns:p14="http://schemas.microsoft.com/office/powerpoint/2010/main" val="3380721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5"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B8932197-DE69-432E-947C-D64A226699CD}" type="datetime1">
              <a:rPr lang="zh-CN" altLang="en-US" smtClean="0"/>
              <a:t>2018/10/12</a:t>
            </a:fld>
            <a:endParaRPr lang="zh-CN" altLang="en-US"/>
          </a:p>
        </p:txBody>
      </p:sp>
      <p:sp>
        <p:nvSpPr>
          <p:cNvPr id="6"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8A01A06B-276D-493E-969B-AAD04D898388}" type="slidenum">
              <a:rPr lang="zh-CN" altLang="en-US"/>
              <a:pPr>
                <a:defRPr/>
              </a:pPr>
              <a:t>‹#›</a:t>
            </a:fld>
            <a:endParaRPr lang="zh-CN" altLang="en-US"/>
          </a:p>
        </p:txBody>
      </p:sp>
    </p:spTree>
    <p:extLst>
      <p:ext uri="{BB962C8B-B14F-4D97-AF65-F5344CB8AC3E}">
        <p14:creationId xmlns:p14="http://schemas.microsoft.com/office/powerpoint/2010/main" val="13874266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924A3768-A04C-4F40-8819-31840CD05885}"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1C6AAB6-961E-496E-9A77-FD39D411676E}" type="slidenum">
              <a:rPr lang="zh-CN" altLang="en-US"/>
              <a:pPr>
                <a:defRPr/>
              </a:pPr>
              <a:t>‹#›</a:t>
            </a:fld>
            <a:endParaRPr lang="zh-CN" altLang="en-US"/>
          </a:p>
        </p:txBody>
      </p:sp>
    </p:spTree>
    <p:extLst>
      <p:ext uri="{BB962C8B-B14F-4D97-AF65-F5344CB8AC3E}">
        <p14:creationId xmlns:p14="http://schemas.microsoft.com/office/powerpoint/2010/main" val="32913441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70" y="609630"/>
            <a:ext cx="978557"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508016" y="609600"/>
            <a:ext cx="5295113"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E5042250-C0FE-415C-9C95-4B3924BA278D}"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F4197365-472C-4D2D-A356-C30AD74F998B}" type="slidenum">
              <a:rPr lang="zh-CN" altLang="en-US"/>
              <a:pPr>
                <a:defRPr/>
              </a:pPr>
              <a:t>‹#›</a:t>
            </a:fld>
            <a:endParaRPr lang="zh-CN" altLang="en-US"/>
          </a:p>
        </p:txBody>
      </p:sp>
    </p:spTree>
    <p:extLst>
      <p:ext uri="{BB962C8B-B14F-4D97-AF65-F5344CB8AC3E}">
        <p14:creationId xmlns:p14="http://schemas.microsoft.com/office/powerpoint/2010/main" val="6765813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6"/>
          <p:cNvGrpSpPr>
            <a:grpSpLocks/>
          </p:cNvGrpSpPr>
          <p:nvPr/>
        </p:nvGrpSpPr>
        <p:grpSpPr bwMode="auto">
          <a:xfrm>
            <a:off x="0" y="-7938"/>
            <a:ext cx="9144000" cy="6865938"/>
            <a:chOff x="0" y="-8467"/>
            <a:chExt cx="12192000" cy="6866467"/>
          </a:xfrm>
        </p:grpSpPr>
        <p:cxnSp>
          <p:nvCxnSpPr>
            <p:cNvPr id="5" name="Straight Connector 31"/>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6"/>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30"/>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8"/>
            <p:cNvSpPr/>
            <p:nvPr/>
          </p:nvSpPr>
          <p:spPr>
            <a:xfrm rot="10800000">
              <a:off x="0" y="-528"/>
              <a:ext cx="842433" cy="5666225"/>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30300" y="4050854"/>
            <a:ext cx="5825202"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5"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2AF12BC7-E28F-440F-BE25-60CF8D29D121}" type="datetime1">
              <a:rPr lang="zh-CN" altLang="en-US" smtClean="0"/>
              <a:t>2018/10/12</a:t>
            </a:fld>
            <a:endParaRPr lang="zh-CN" altLang="en-US"/>
          </a:p>
        </p:txBody>
      </p:sp>
      <p:sp>
        <p:nvSpPr>
          <p:cNvPr id="16"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17"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372D7082-981E-4B25-9ED4-1BA3B5267AAC}" type="slidenum">
              <a:rPr lang="zh-CN" altLang="en-US"/>
              <a:pPr>
                <a:defRPr/>
              </a:pPr>
              <a:t>‹#›</a:t>
            </a:fld>
            <a:endParaRPr lang="zh-CN" altLang="en-US"/>
          </a:p>
        </p:txBody>
      </p:sp>
    </p:spTree>
    <p:extLst>
      <p:ext uri="{BB962C8B-B14F-4D97-AF65-F5344CB8AC3E}">
        <p14:creationId xmlns:p14="http://schemas.microsoft.com/office/powerpoint/2010/main" val="3194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AA73C1C8-CE50-4BDC-A043-6A1840A714EE}"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BAB36A71-3C50-44F8-8D10-8A84FEC24CCE}" type="slidenum">
              <a:rPr lang="zh-CN" altLang="en-US"/>
              <a:pPr>
                <a:defRPr/>
              </a:pPr>
              <a:t>‹#›</a:t>
            </a:fld>
            <a:endParaRPr lang="zh-CN" altLang="en-US"/>
          </a:p>
        </p:txBody>
      </p:sp>
    </p:spTree>
    <p:extLst>
      <p:ext uri="{BB962C8B-B14F-4D97-AF65-F5344CB8AC3E}">
        <p14:creationId xmlns:p14="http://schemas.microsoft.com/office/powerpoint/2010/main" val="35949406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1"/>
            <a:ext cx="6447501"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59E918D2-EB54-42DE-AB5F-47BA9A9AD1D0}"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8494ACC2-C927-4DAC-878A-F12B06B26126}" type="slidenum">
              <a:rPr lang="zh-CN" altLang="en-US"/>
              <a:pPr>
                <a:defRPr/>
              </a:pPr>
              <a:t>‹#›</a:t>
            </a:fld>
            <a:endParaRPr lang="zh-CN" altLang="en-US"/>
          </a:p>
        </p:txBody>
      </p:sp>
    </p:spTree>
    <p:extLst>
      <p:ext uri="{BB962C8B-B14F-4D97-AF65-F5344CB8AC3E}">
        <p14:creationId xmlns:p14="http://schemas.microsoft.com/office/powerpoint/2010/main" val="25390939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506840"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506840" y="2737308"/>
            <a:ext cx="31392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3816289"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3816319" y="2737308"/>
            <a:ext cx="313921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273A6F43-0113-4B6F-AE9B-D4FA56AF8878}" type="datetime1">
              <a:rPr lang="zh-CN" altLang="en-US" smtClean="0"/>
              <a:t>2018/10/12</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7D73B673-3263-46F0-99C3-A458F74CB402}" type="slidenum">
              <a:rPr lang="zh-CN" altLang="en-US"/>
              <a:pPr>
                <a:defRPr/>
              </a:pPr>
              <a:t>‹#›</a:t>
            </a:fld>
            <a:endParaRPr lang="zh-CN" altLang="en-US"/>
          </a:p>
        </p:txBody>
      </p:sp>
    </p:spTree>
    <p:extLst>
      <p:ext uri="{BB962C8B-B14F-4D97-AF65-F5344CB8AC3E}">
        <p14:creationId xmlns:p14="http://schemas.microsoft.com/office/powerpoint/2010/main" val="930340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508002" y="2160589"/>
            <a:ext cx="3138026"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AF62ACD4-0275-456F-A03B-3A0695F8A8A0}"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141AC10-9E98-4230-85A1-97A6112A5F2C}" type="slidenum">
              <a:rPr lang="zh-CN" altLang="en-US"/>
              <a:pPr>
                <a:defRPr/>
              </a:pPr>
              <a:t>‹#›</a:t>
            </a:fld>
            <a:endParaRPr lang="zh-CN" altLang="en-US"/>
          </a:p>
        </p:txBody>
      </p:sp>
    </p:spTree>
    <p:extLst>
      <p:ext uri="{BB962C8B-B14F-4D97-AF65-F5344CB8AC3E}">
        <p14:creationId xmlns:p14="http://schemas.microsoft.com/office/powerpoint/2010/main" val="1277798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50681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506819" y="2737266"/>
            <a:ext cx="31392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3816289"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3816298" y="2737266"/>
            <a:ext cx="313921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9AA2C579-E223-4805-9891-6E26F9546BA3}" type="datetime1">
              <a:rPr lang="zh-CN" altLang="en-US" smtClean="0"/>
              <a:t>2018/10/12</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15A23C30-08BA-4222-A52A-EFA48EEC48B2}" type="slidenum">
              <a:rPr lang="zh-CN" altLang="en-US"/>
              <a:pPr>
                <a:defRPr/>
              </a:pPr>
              <a:t>‹#›</a:t>
            </a:fld>
            <a:endParaRPr lang="zh-CN" altLang="en-US"/>
          </a:p>
        </p:txBody>
      </p:sp>
    </p:spTree>
    <p:extLst>
      <p:ext uri="{BB962C8B-B14F-4D97-AF65-F5344CB8AC3E}">
        <p14:creationId xmlns:p14="http://schemas.microsoft.com/office/powerpoint/2010/main" val="9417635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24D42915-FFEF-4456-B48B-7BECB9BE3333}" type="datetime1">
              <a:rPr lang="zh-CN" altLang="en-US" smtClean="0"/>
              <a:t>2018/10/12</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0E4E56C-0C7A-46F6-AC38-6DC3753D9E1E}" type="slidenum">
              <a:rPr lang="zh-CN" altLang="en-US"/>
              <a:pPr>
                <a:defRPr/>
              </a:pPr>
              <a:t>‹#›</a:t>
            </a:fld>
            <a:endParaRPr lang="zh-CN" altLang="en-US"/>
          </a:p>
        </p:txBody>
      </p:sp>
    </p:spTree>
    <p:extLst>
      <p:ext uri="{BB962C8B-B14F-4D97-AF65-F5344CB8AC3E}">
        <p14:creationId xmlns:p14="http://schemas.microsoft.com/office/powerpoint/2010/main" val="16722926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043D8226-E1ED-4D5C-8759-12CC8D197495}" type="datetime1">
              <a:rPr lang="zh-CN" altLang="en-US" smtClean="0"/>
              <a:t>2018/10/12</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CC48C7B8-59CF-4872-B444-48BCA900D791}" type="slidenum">
              <a:rPr lang="zh-CN" altLang="en-US"/>
              <a:pPr>
                <a:defRPr/>
              </a:pPr>
              <a:t>‹#›</a:t>
            </a:fld>
            <a:endParaRPr lang="zh-CN" altLang="en-US"/>
          </a:p>
        </p:txBody>
      </p:sp>
    </p:spTree>
    <p:extLst>
      <p:ext uri="{BB962C8B-B14F-4D97-AF65-F5344CB8AC3E}">
        <p14:creationId xmlns:p14="http://schemas.microsoft.com/office/powerpoint/2010/main" val="21474100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3570348" y="514945"/>
            <a:ext cx="3385156"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16367899-2954-45CC-B528-CE134632692E}"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F5F0C736-B664-48BB-AB3B-E4D669E6D1A3}" type="slidenum">
              <a:rPr lang="zh-CN" altLang="en-US"/>
              <a:pPr>
                <a:defRPr/>
              </a:pPr>
              <a:t>‹#›</a:t>
            </a:fld>
            <a:endParaRPr lang="zh-CN" altLang="en-US"/>
          </a:p>
        </p:txBody>
      </p:sp>
    </p:spTree>
    <p:extLst>
      <p:ext uri="{BB962C8B-B14F-4D97-AF65-F5344CB8AC3E}">
        <p14:creationId xmlns:p14="http://schemas.microsoft.com/office/powerpoint/2010/main" val="3398716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7AF419A-05D8-4DA0-B029-691F87D064C2}"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038C783-EB6A-44AE-B153-DE34AC85DB91}" type="slidenum">
              <a:rPr lang="zh-CN" altLang="en-US"/>
              <a:pPr>
                <a:defRPr/>
              </a:pPr>
              <a:t>‹#›</a:t>
            </a:fld>
            <a:endParaRPr lang="zh-CN" altLang="en-US"/>
          </a:p>
        </p:txBody>
      </p:sp>
    </p:spTree>
    <p:extLst>
      <p:ext uri="{BB962C8B-B14F-4D97-AF65-F5344CB8AC3E}">
        <p14:creationId xmlns:p14="http://schemas.microsoft.com/office/powerpoint/2010/main" val="3893830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E7CDF866-D9E4-4D1B-991E-A5EE32D8FC59}"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7E4562ED-998B-495B-98ED-C74C5AF5ADF3}" type="slidenum">
              <a:rPr lang="zh-CN" altLang="en-US"/>
              <a:pPr>
                <a:defRPr/>
              </a:pPr>
              <a:t>‹#›</a:t>
            </a:fld>
            <a:endParaRPr lang="zh-CN" altLang="en-US"/>
          </a:p>
        </p:txBody>
      </p:sp>
    </p:spTree>
    <p:extLst>
      <p:ext uri="{BB962C8B-B14F-4D97-AF65-F5344CB8AC3E}">
        <p14:creationId xmlns:p14="http://schemas.microsoft.com/office/powerpoint/2010/main" val="33421348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endParaRPr lang="en-US" altLang="zh-CN" sz="1800">
              <a:solidFill>
                <a:srgbClr val="C0E474"/>
              </a:solidFill>
            </a:endParaRPr>
          </a:p>
        </p:txBody>
      </p:sp>
      <p:sp>
        <p:nvSpPr>
          <p:cNvPr id="2" name="Title 1"/>
          <p:cNvSpPr>
            <a:spLocks noGrp="1"/>
          </p:cNvSpPr>
          <p:nvPr>
            <p:ph type="title"/>
          </p:nvPr>
        </p:nvSpPr>
        <p:spPr>
          <a:xfrm>
            <a:off x="698510"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9EF52FFD-C499-4218-80B8-F979E3A323AF}"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DAFDA0B-8280-42F9-8858-34AC3ED04F67}" type="slidenum">
              <a:rPr lang="zh-CN" altLang="en-US"/>
              <a:pPr>
                <a:defRPr/>
              </a:pPr>
              <a:t>‹#›</a:t>
            </a:fld>
            <a:endParaRPr lang="zh-CN" altLang="en-US"/>
          </a:p>
        </p:txBody>
      </p:sp>
    </p:spTree>
    <p:extLst>
      <p:ext uri="{BB962C8B-B14F-4D97-AF65-F5344CB8AC3E}">
        <p14:creationId xmlns:p14="http://schemas.microsoft.com/office/powerpoint/2010/main" val="30384947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6521FEF5-327F-481D-8E38-14BCABFD9D1A}"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529C85C-204B-4C59-809A-4CD49612409D}" type="slidenum">
              <a:rPr lang="zh-CN" altLang="en-US"/>
              <a:pPr>
                <a:defRPr/>
              </a:pPr>
              <a:t>‹#›</a:t>
            </a:fld>
            <a:endParaRPr lang="zh-CN" altLang="en-US"/>
          </a:p>
        </p:txBody>
      </p:sp>
    </p:spTree>
    <p:extLst>
      <p:ext uri="{BB962C8B-B14F-4D97-AF65-F5344CB8AC3E}">
        <p14:creationId xmlns:p14="http://schemas.microsoft.com/office/powerpoint/2010/main" val="11212028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2" name="Title 1"/>
          <p:cNvSpPr>
            <a:spLocks noGrp="1"/>
          </p:cNvSpPr>
          <p:nvPr>
            <p:ph type="title"/>
          </p:nvPr>
        </p:nvSpPr>
        <p:spPr>
          <a:xfrm>
            <a:off x="698510"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84B470D-331B-4F0E-BC60-8526AAD40F2C}"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C481A267-DE37-4241-816D-D5BCFE58A3EA}" type="slidenum">
              <a:rPr lang="zh-CN" altLang="en-US"/>
              <a:pPr>
                <a:defRPr/>
              </a:pPr>
              <a:t>‹#›</a:t>
            </a:fld>
            <a:endParaRPr lang="zh-CN" altLang="en-US"/>
          </a:p>
        </p:txBody>
      </p:sp>
    </p:spTree>
    <p:extLst>
      <p:ext uri="{BB962C8B-B14F-4D97-AF65-F5344CB8AC3E}">
        <p14:creationId xmlns:p14="http://schemas.microsoft.com/office/powerpoint/2010/main" val="22081228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71D00D2-3AF3-473F-A2AA-082C3C088642}" type="datetime1">
              <a:rPr lang="zh-CN" altLang="en-US" smtClean="0"/>
              <a:t>2018/10/12</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B5C27B3D-0196-40D7-9326-165787070CB7}" type="slidenum">
              <a:rPr lang="zh-CN" altLang="en-US"/>
              <a:pPr>
                <a:defRPr/>
              </a:pPr>
              <a:t>‹#›</a:t>
            </a:fld>
            <a:endParaRPr lang="zh-CN" altLang="en-US"/>
          </a:p>
        </p:txBody>
      </p:sp>
    </p:spTree>
    <p:extLst>
      <p:ext uri="{BB962C8B-B14F-4D97-AF65-F5344CB8AC3E}">
        <p14:creationId xmlns:p14="http://schemas.microsoft.com/office/powerpoint/2010/main" val="876328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5"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12C83F7-3849-4471-B130-5C26E8333C77}" type="datetime1">
              <a:rPr lang="zh-CN" altLang="en-US" smtClean="0"/>
              <a:t>2018/10/12</a:t>
            </a:fld>
            <a:endParaRPr lang="zh-CN" altLang="en-US"/>
          </a:p>
        </p:txBody>
      </p:sp>
      <p:sp>
        <p:nvSpPr>
          <p:cNvPr id="6"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DA228121-386F-4BA6-8250-20CEDAC34CF4}" type="slidenum">
              <a:rPr lang="zh-CN" altLang="en-US"/>
              <a:pPr>
                <a:defRPr/>
              </a:pPr>
              <a:t>‹#›</a:t>
            </a:fld>
            <a:endParaRPr lang="zh-CN" altLang="en-US"/>
          </a:p>
        </p:txBody>
      </p:sp>
    </p:spTree>
    <p:extLst>
      <p:ext uri="{BB962C8B-B14F-4D97-AF65-F5344CB8AC3E}">
        <p14:creationId xmlns:p14="http://schemas.microsoft.com/office/powerpoint/2010/main" val="1437055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7C5B0856-6BFD-4BA1-B444-0D09CEF2BC21}"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1CFAA5C-37AB-4AD4-8924-3AA72DA3C49B}" type="slidenum">
              <a:rPr lang="zh-CN" altLang="en-US"/>
              <a:pPr>
                <a:defRPr/>
              </a:pPr>
              <a:t>‹#›</a:t>
            </a:fld>
            <a:endParaRPr lang="zh-CN" altLang="en-US"/>
          </a:p>
        </p:txBody>
      </p:sp>
    </p:spTree>
    <p:extLst>
      <p:ext uri="{BB962C8B-B14F-4D97-AF65-F5344CB8AC3E}">
        <p14:creationId xmlns:p14="http://schemas.microsoft.com/office/powerpoint/2010/main" val="36965047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65" y="609620"/>
            <a:ext cx="978557"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508011" y="609600"/>
            <a:ext cx="5295113"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AAA380A7-1980-46CE-A516-7F86EDD12523}"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973873FC-B365-4C0B-BCC2-E73CD325C88B}" type="slidenum">
              <a:rPr lang="zh-CN" altLang="en-US"/>
              <a:pPr>
                <a:defRPr/>
              </a:pPr>
              <a:t>‹#›</a:t>
            </a:fld>
            <a:endParaRPr lang="zh-CN" altLang="en-US"/>
          </a:p>
        </p:txBody>
      </p:sp>
    </p:spTree>
    <p:extLst>
      <p:ext uri="{BB962C8B-B14F-4D97-AF65-F5344CB8AC3E}">
        <p14:creationId xmlns:p14="http://schemas.microsoft.com/office/powerpoint/2010/main" val="1857081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6"/>
          <p:cNvGrpSpPr>
            <a:grpSpLocks/>
          </p:cNvGrpSpPr>
          <p:nvPr/>
        </p:nvGrpSpPr>
        <p:grpSpPr bwMode="auto">
          <a:xfrm>
            <a:off x="0" y="-7938"/>
            <a:ext cx="9144000" cy="6865938"/>
            <a:chOff x="0" y="-8467"/>
            <a:chExt cx="12192000" cy="6866467"/>
          </a:xfrm>
        </p:grpSpPr>
        <p:cxnSp>
          <p:nvCxnSpPr>
            <p:cNvPr id="5" name="Straight Connector 31"/>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6"/>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30"/>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8"/>
            <p:cNvSpPr/>
            <p:nvPr/>
          </p:nvSpPr>
          <p:spPr>
            <a:xfrm rot="10800000">
              <a:off x="0" y="-528"/>
              <a:ext cx="842433" cy="5666225"/>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30300" y="4050846"/>
            <a:ext cx="5825202"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5"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DFD9258E-7648-4605-A65F-180DC31C68FF}" type="datetime1">
              <a:rPr lang="zh-CN" altLang="en-US" smtClean="0"/>
              <a:t>2018/10/12</a:t>
            </a:fld>
            <a:endParaRPr lang="zh-CN" altLang="en-US"/>
          </a:p>
        </p:txBody>
      </p:sp>
      <p:sp>
        <p:nvSpPr>
          <p:cNvPr id="16"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17"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1E4850B4-2F37-4660-9094-678071A9C308}" type="slidenum">
              <a:rPr lang="zh-CN" altLang="en-US"/>
              <a:pPr>
                <a:defRPr/>
              </a:pPr>
              <a:t>‹#›</a:t>
            </a:fld>
            <a:endParaRPr lang="zh-CN" altLang="en-US"/>
          </a:p>
        </p:txBody>
      </p:sp>
    </p:spTree>
    <p:extLst>
      <p:ext uri="{BB962C8B-B14F-4D97-AF65-F5344CB8AC3E}">
        <p14:creationId xmlns:p14="http://schemas.microsoft.com/office/powerpoint/2010/main" val="3382558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119DAC8A-D491-46A0-85D0-D5CCD0BC2140}"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C2A157CF-EFBB-483F-9AC2-DDBBE406BF4B}" type="slidenum">
              <a:rPr lang="zh-CN" altLang="en-US"/>
              <a:pPr>
                <a:defRPr/>
              </a:pPr>
              <a:t>‹#›</a:t>
            </a:fld>
            <a:endParaRPr lang="zh-CN" altLang="en-US"/>
          </a:p>
        </p:txBody>
      </p:sp>
    </p:spTree>
    <p:extLst>
      <p:ext uri="{BB962C8B-B14F-4D97-AF65-F5344CB8AC3E}">
        <p14:creationId xmlns:p14="http://schemas.microsoft.com/office/powerpoint/2010/main" val="34752264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1"/>
            <a:ext cx="6447501"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88800897-DA11-4220-B018-3A846D6123A1}"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B227288F-75F9-4564-BF9D-59627A86C140}" type="slidenum">
              <a:rPr lang="zh-CN" altLang="en-US"/>
              <a:pPr>
                <a:defRPr/>
              </a:pPr>
              <a:t>‹#›</a:t>
            </a:fld>
            <a:endParaRPr lang="zh-CN" altLang="en-US"/>
          </a:p>
        </p:txBody>
      </p:sp>
    </p:spTree>
    <p:extLst>
      <p:ext uri="{BB962C8B-B14F-4D97-AF65-F5344CB8AC3E}">
        <p14:creationId xmlns:p14="http://schemas.microsoft.com/office/powerpoint/2010/main" val="18501975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508002" y="2160589"/>
            <a:ext cx="3138026" cy="38807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2556390A-17A5-4839-8994-9DF12A5F4FCC}"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9BF0DB09-6B51-4B24-A3FB-B44F74FAE4CE}" type="slidenum">
              <a:rPr lang="zh-CN" altLang="en-US"/>
              <a:pPr>
                <a:defRPr/>
              </a:pPr>
              <a:t>‹#›</a:t>
            </a:fld>
            <a:endParaRPr lang="zh-CN" altLang="en-US"/>
          </a:p>
        </p:txBody>
      </p:sp>
    </p:spTree>
    <p:extLst>
      <p:ext uri="{BB962C8B-B14F-4D97-AF65-F5344CB8AC3E}">
        <p14:creationId xmlns:p14="http://schemas.microsoft.com/office/powerpoint/2010/main" val="1855607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506815"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506815" y="2737258"/>
            <a:ext cx="3139217"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3816289"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3816294" y="2737258"/>
            <a:ext cx="3139213" cy="330411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2CC4E75C-32D1-4AE7-9C13-FEDE4F823D47}" type="datetime1">
              <a:rPr lang="zh-CN" altLang="en-US" smtClean="0"/>
              <a:t>2018/10/12</a:t>
            </a:fld>
            <a:endParaRPr lang="zh-CN" alt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8"/>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E6CD80B0-862D-4C43-9E98-B56933451D5B}" type="slidenum">
              <a:rPr lang="zh-CN" altLang="en-US"/>
              <a:pPr>
                <a:defRPr/>
              </a:pPr>
              <a:t>‹#›</a:t>
            </a:fld>
            <a:endParaRPr lang="zh-CN" altLang="en-US"/>
          </a:p>
        </p:txBody>
      </p:sp>
    </p:spTree>
    <p:extLst>
      <p:ext uri="{BB962C8B-B14F-4D97-AF65-F5344CB8AC3E}">
        <p14:creationId xmlns:p14="http://schemas.microsoft.com/office/powerpoint/2010/main" val="40978905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B50098C9-8380-40A5-929C-FA4A054CBEE7}" type="datetime1">
              <a:rPr lang="zh-CN" altLang="en-US" smtClean="0"/>
              <a:t>2018/10/12</a:t>
            </a:fld>
            <a:endParaRPr lang="zh-CN" alt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5" name="Slide Number Placeholder 4"/>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F634A0B9-797D-41C8-977D-95E85E5DDB90}" type="slidenum">
              <a:rPr lang="zh-CN" altLang="en-US"/>
              <a:pPr>
                <a:defRPr/>
              </a:pPr>
              <a:t>‹#›</a:t>
            </a:fld>
            <a:endParaRPr lang="zh-CN" altLang="en-US"/>
          </a:p>
        </p:txBody>
      </p:sp>
    </p:spTree>
    <p:extLst>
      <p:ext uri="{BB962C8B-B14F-4D97-AF65-F5344CB8AC3E}">
        <p14:creationId xmlns:p14="http://schemas.microsoft.com/office/powerpoint/2010/main" val="28782458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58E883AE-D097-41F6-9B6A-7E0598DF269F}" type="datetime1">
              <a:rPr lang="zh-CN" altLang="en-US" smtClean="0"/>
              <a:t>2018/10/12</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42D68DE-575B-4298-98C5-F42D6C30FF35}" type="slidenum">
              <a:rPr lang="zh-CN" altLang="en-US"/>
              <a:pPr>
                <a:defRPr/>
              </a:pPr>
              <a:t>‹#›</a:t>
            </a:fld>
            <a:endParaRPr lang="zh-CN" altLang="en-US"/>
          </a:p>
        </p:txBody>
      </p:sp>
    </p:spTree>
    <p:extLst>
      <p:ext uri="{BB962C8B-B14F-4D97-AF65-F5344CB8AC3E}">
        <p14:creationId xmlns:p14="http://schemas.microsoft.com/office/powerpoint/2010/main" val="1710208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1737F29A-D3A9-4A39-A862-E4C1AB0F4AB7}" type="datetime1">
              <a:rPr lang="zh-CN" altLang="en-US" smtClean="0"/>
              <a:t>2018/10/12</a:t>
            </a:fld>
            <a:endParaRPr lang="zh-CN" alt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4" name="Slide Number Placeholder 3"/>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0A8EC890-B21F-4CF2-A1BE-DA94AD6D90CB}" type="slidenum">
              <a:rPr lang="zh-CN" altLang="en-US"/>
              <a:pPr>
                <a:defRPr/>
              </a:pPr>
              <a:t>‹#›</a:t>
            </a:fld>
            <a:endParaRPr lang="zh-CN" altLang="en-US"/>
          </a:p>
        </p:txBody>
      </p:sp>
    </p:spTree>
    <p:extLst>
      <p:ext uri="{BB962C8B-B14F-4D97-AF65-F5344CB8AC3E}">
        <p14:creationId xmlns:p14="http://schemas.microsoft.com/office/powerpoint/2010/main" val="4279122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3570348" y="514937"/>
            <a:ext cx="3385156" cy="5526437"/>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3AE38F9E-8A6A-4FEB-935F-D7A6F55FDD66}"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50F9186-B941-45C9-980C-155E711FACBC}" type="slidenum">
              <a:rPr lang="zh-CN" altLang="en-US"/>
              <a:pPr>
                <a:defRPr/>
              </a:pPr>
              <a:t>‹#›</a:t>
            </a:fld>
            <a:endParaRPr lang="zh-CN" altLang="en-US"/>
          </a:p>
        </p:txBody>
      </p:sp>
    </p:spTree>
    <p:extLst>
      <p:ext uri="{BB962C8B-B14F-4D97-AF65-F5344CB8AC3E}">
        <p14:creationId xmlns:p14="http://schemas.microsoft.com/office/powerpoint/2010/main" val="15157239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8001" y="609600"/>
            <a:ext cx="6447501"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CBE05DDE-DFC2-4404-B68F-EB21B952507A}" type="datetime1">
              <a:rPr lang="zh-CN" altLang="en-US" smtClean="0"/>
              <a:t>2018/10/12</a:t>
            </a:fld>
            <a:endParaRPr lang="zh-CN" alt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6"/>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33E3B641-E44E-4D6D-B2DF-BAA36331EDF0}" type="slidenum">
              <a:rPr lang="zh-CN" altLang="en-US"/>
              <a:pPr>
                <a:defRPr/>
              </a:pPr>
              <a:t>‹#›</a:t>
            </a:fld>
            <a:endParaRPr lang="zh-CN" altLang="en-US"/>
          </a:p>
        </p:txBody>
      </p:sp>
    </p:spTree>
    <p:extLst>
      <p:ext uri="{BB962C8B-B14F-4D97-AF65-F5344CB8AC3E}">
        <p14:creationId xmlns:p14="http://schemas.microsoft.com/office/powerpoint/2010/main" val="11570778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EAE2FAAC-EC4F-45DD-9B7C-56AE65106692}"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C708CA9C-BEF5-43D9-82FA-1D44B59772E5}" type="slidenum">
              <a:rPr lang="zh-CN" altLang="en-US"/>
              <a:pPr>
                <a:defRPr/>
              </a:pPr>
              <a:t>‹#›</a:t>
            </a:fld>
            <a:endParaRPr lang="zh-CN" altLang="en-US"/>
          </a:p>
        </p:txBody>
      </p:sp>
    </p:spTree>
    <p:extLst>
      <p:ext uri="{BB962C8B-B14F-4D97-AF65-F5344CB8AC3E}">
        <p14:creationId xmlns:p14="http://schemas.microsoft.com/office/powerpoint/2010/main" val="1050407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endParaRPr lang="en-US" altLang="zh-CN" sz="1800">
              <a:solidFill>
                <a:srgbClr val="C0E474"/>
              </a:solidFill>
            </a:endParaRPr>
          </a:p>
        </p:txBody>
      </p:sp>
      <p:sp>
        <p:nvSpPr>
          <p:cNvPr id="2" name="Title 1"/>
          <p:cNvSpPr>
            <a:spLocks noGrp="1"/>
          </p:cNvSpPr>
          <p:nvPr>
            <p:ph type="title"/>
          </p:nvPr>
        </p:nvSpPr>
        <p:spPr>
          <a:xfrm>
            <a:off x="698506"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B3F1A3E9-C58D-44BE-9359-693B08154771}"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E3A0E01D-0D3D-456B-92CD-42A9EE85AF71}" type="slidenum">
              <a:rPr lang="zh-CN" altLang="en-US"/>
              <a:pPr>
                <a:defRPr/>
              </a:pPr>
              <a:t>‹#›</a:t>
            </a:fld>
            <a:endParaRPr lang="zh-CN" altLang="en-US"/>
          </a:p>
        </p:txBody>
      </p:sp>
    </p:spTree>
    <p:extLst>
      <p:ext uri="{BB962C8B-B14F-4D97-AF65-F5344CB8AC3E}">
        <p14:creationId xmlns:p14="http://schemas.microsoft.com/office/powerpoint/2010/main" val="921805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15693964-7781-4E11-B499-1AF491F94FBC}"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286AA9CF-6A5F-45FB-B0A7-7394F5D5FB60}" type="slidenum">
              <a:rPr lang="zh-CN" altLang="en-US"/>
              <a:pPr>
                <a:defRPr/>
              </a:pPr>
              <a:t>‹#›</a:t>
            </a:fld>
            <a:endParaRPr lang="zh-CN" altLang="en-US"/>
          </a:p>
        </p:txBody>
      </p:sp>
    </p:spTree>
    <p:extLst>
      <p:ext uri="{BB962C8B-B14F-4D97-AF65-F5344CB8AC3E}">
        <p14:creationId xmlns:p14="http://schemas.microsoft.com/office/powerpoint/2010/main" val="23502192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5" name="TextBox 17"/>
          <p:cNvSpPr txBox="1">
            <a:spLocks noChangeArrowheads="1"/>
          </p:cNvSpPr>
          <p:nvPr/>
        </p:nvSpPr>
        <p:spPr bwMode="auto">
          <a:xfrm>
            <a:off x="406400" y="79057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6" name="TextBox 18"/>
          <p:cNvSpPr txBox="1">
            <a:spLocks noChangeArrowheads="1"/>
          </p:cNvSpPr>
          <p:nvPr/>
        </p:nvSpPr>
        <p:spPr bwMode="auto">
          <a:xfrm>
            <a:off x="6669088" y="28860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eaLnBrk="1" hangingPunct="1">
              <a:defRPr/>
            </a:pPr>
            <a:r>
              <a:rPr lang="en-US" altLang="zh-CN" sz="8000">
                <a:solidFill>
                  <a:srgbClr val="C0E474"/>
                </a:solidFill>
              </a:rPr>
              <a:t>”</a:t>
            </a:r>
          </a:p>
        </p:txBody>
      </p:sp>
      <p:sp>
        <p:nvSpPr>
          <p:cNvPr id="2" name="Title 1"/>
          <p:cNvSpPr>
            <a:spLocks noGrp="1"/>
          </p:cNvSpPr>
          <p:nvPr>
            <p:ph type="title"/>
          </p:nvPr>
        </p:nvSpPr>
        <p:spPr>
          <a:xfrm>
            <a:off x="698506" y="609600"/>
            <a:ext cx="6070601"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7"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92814054-21A9-4BFD-8F9A-2883D9850C31}" type="datetime1">
              <a:rPr lang="zh-CN" altLang="en-US" smtClean="0"/>
              <a:t>2018/10/12</a:t>
            </a:fld>
            <a:endParaRPr lang="zh-CN" altLang="en-US"/>
          </a:p>
        </p:txBody>
      </p:sp>
      <p:sp>
        <p:nvSpPr>
          <p:cNvPr id="8"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9"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CBDFCDA-5E95-4154-A222-6D3833B80845}" type="slidenum">
              <a:rPr lang="zh-CN" altLang="en-US"/>
              <a:pPr>
                <a:defRPr/>
              </a:pPr>
              <a:t>‹#›</a:t>
            </a:fld>
            <a:endParaRPr lang="zh-CN" altLang="en-US"/>
          </a:p>
        </p:txBody>
      </p:sp>
    </p:spTree>
    <p:extLst>
      <p:ext uri="{BB962C8B-B14F-4D97-AF65-F5344CB8AC3E}">
        <p14:creationId xmlns:p14="http://schemas.microsoft.com/office/powerpoint/2010/main" val="2015952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508001" y="4527448"/>
            <a:ext cx="6447501"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5" name="Date Placeholder 3"/>
          <p:cNvSpPr>
            <a:spLocks noGrp="1"/>
          </p:cNvSpPr>
          <p:nvPr>
            <p:ph type="dt" sz="half" idx="14"/>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80999C6C-C19F-4A76-A22B-868955D4CA8E}" type="datetime1">
              <a:rPr lang="zh-CN" altLang="en-US" smtClean="0"/>
              <a:t>2018/10/12</a:t>
            </a:fld>
            <a:endParaRPr lang="zh-CN" altLang="en-US"/>
          </a:p>
        </p:txBody>
      </p:sp>
      <p:sp>
        <p:nvSpPr>
          <p:cNvPr id="6" name="Footer Placeholder 4"/>
          <p:cNvSpPr>
            <a:spLocks noGrp="1"/>
          </p:cNvSpPr>
          <p:nvPr>
            <p:ph type="ftr" sz="quarter" idx="15"/>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7" name="Slide Number Placeholder 5"/>
          <p:cNvSpPr>
            <a:spLocks noGrp="1"/>
          </p:cNvSpPr>
          <p:nvPr>
            <p:ph type="sldNum" sz="quarter" idx="16"/>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AFFFD61C-B386-4785-A9C7-3D589A027DC7}" type="slidenum">
              <a:rPr lang="zh-CN" altLang="en-US"/>
              <a:pPr>
                <a:defRPr/>
              </a:pPr>
              <a:t>‹#›</a:t>
            </a:fld>
            <a:endParaRPr lang="zh-CN" altLang="en-US"/>
          </a:p>
        </p:txBody>
      </p:sp>
    </p:spTree>
    <p:extLst>
      <p:ext uri="{BB962C8B-B14F-4D97-AF65-F5344CB8AC3E}">
        <p14:creationId xmlns:p14="http://schemas.microsoft.com/office/powerpoint/2010/main" val="18671493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F81BA27E-1031-4F6B-A6C4-F23174EDA43B}"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63B38EA0-751C-4005-8D9A-7842AD4ED410}" type="slidenum">
              <a:rPr lang="zh-CN" altLang="en-US"/>
              <a:pPr>
                <a:defRPr/>
              </a:pPr>
              <a:t>‹#›</a:t>
            </a:fld>
            <a:endParaRPr lang="zh-CN" altLang="en-US"/>
          </a:p>
        </p:txBody>
      </p:sp>
    </p:spTree>
    <p:extLst>
      <p:ext uri="{BB962C8B-B14F-4D97-AF65-F5344CB8AC3E}">
        <p14:creationId xmlns:p14="http://schemas.microsoft.com/office/powerpoint/2010/main" val="2435636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61" y="609612"/>
            <a:ext cx="978557"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508007" y="609600"/>
            <a:ext cx="5295113" cy="52514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BDC6DFE0-8D6F-419E-9053-D04BBCD0543E}" type="datetime1">
              <a:rPr lang="zh-CN" altLang="en-US" smtClean="0"/>
              <a:t>2018/10/12</a:t>
            </a:fld>
            <a:endParaRPr lang="zh-CN" alt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6"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469026E2-0333-4749-AD34-C2210D37C674}" type="slidenum">
              <a:rPr lang="zh-CN" altLang="en-US"/>
              <a:pPr>
                <a:defRPr/>
              </a:pPr>
              <a:t>‹#›</a:t>
            </a:fld>
            <a:endParaRPr lang="zh-CN" altLang="en-US"/>
          </a:p>
        </p:txBody>
      </p:sp>
    </p:spTree>
    <p:extLst>
      <p:ext uri="{BB962C8B-B14F-4D97-AF65-F5344CB8AC3E}">
        <p14:creationId xmlns:p14="http://schemas.microsoft.com/office/powerpoint/2010/main" val="28284747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6"/>
          <p:cNvGrpSpPr>
            <a:grpSpLocks/>
          </p:cNvGrpSpPr>
          <p:nvPr/>
        </p:nvGrpSpPr>
        <p:grpSpPr bwMode="auto">
          <a:xfrm>
            <a:off x="0" y="-7938"/>
            <a:ext cx="9144000" cy="6865938"/>
            <a:chOff x="0" y="-8467"/>
            <a:chExt cx="12192000" cy="6866467"/>
          </a:xfrm>
        </p:grpSpPr>
        <p:cxnSp>
          <p:nvCxnSpPr>
            <p:cNvPr id="5" name="Straight Connector 31"/>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Isosceles Triangle 26"/>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30"/>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8"/>
            <p:cNvSpPr/>
            <p:nvPr/>
          </p:nvSpPr>
          <p:spPr>
            <a:xfrm rot="10800000">
              <a:off x="0" y="-528"/>
              <a:ext cx="842433" cy="5666225"/>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30300" y="4050836"/>
            <a:ext cx="5825202"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5" name="Date Placeholder 3"/>
          <p:cNvSpPr>
            <a:spLocks noGrp="1"/>
          </p:cNvSpPr>
          <p:nvPr>
            <p:ph type="dt" sz="half" idx="10"/>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fld id="{6FC7039E-0614-427E-B17B-53661754A043}" type="datetime1">
              <a:rPr lang="zh-CN" altLang="en-US" smtClean="0"/>
              <a:t>2018/10/12</a:t>
            </a:fld>
            <a:endParaRPr lang="zh-CN" altLang="en-US"/>
          </a:p>
        </p:txBody>
      </p:sp>
      <p:sp>
        <p:nvSpPr>
          <p:cNvPr id="16" name="Footer Placeholder 4"/>
          <p:cNvSpPr>
            <a:spLocks noGrp="1"/>
          </p:cNvSpPr>
          <p:nvPr>
            <p:ph type="ftr" sz="quarter" idx="11"/>
          </p:nvPr>
        </p:nvSpPr>
        <p:spPr/>
        <p:txBody>
          <a:bodyPr/>
          <a:lstStyle>
            <a:lvl1pPr eaLnBrk="0" fontAlgn="base" hangingPunct="0">
              <a:spcBef>
                <a:spcPct val="0"/>
              </a:spcBef>
              <a:spcAft>
                <a:spcPct val="0"/>
              </a:spcAft>
              <a:defRPr>
                <a:latin typeface="Arial" charset="0"/>
                <a:ea typeface="SimSun" pitchFamily="2" charset="-122"/>
              </a:defRPr>
            </a:lvl1pPr>
          </a:lstStyle>
          <a:p>
            <a:pPr>
              <a:defRPr/>
            </a:pPr>
            <a:endParaRPr lang="zh-CN" altLang="en-US"/>
          </a:p>
        </p:txBody>
      </p:sp>
      <p:sp>
        <p:nvSpPr>
          <p:cNvPr id="17" name="Slide Number Placeholder 5"/>
          <p:cNvSpPr>
            <a:spLocks noGrp="1"/>
          </p:cNvSpPr>
          <p:nvPr>
            <p:ph type="sldNum" sz="quarter" idx="12"/>
          </p:nvPr>
        </p:nvSpPr>
        <p:spPr/>
        <p:txBody>
          <a:bodyPr/>
          <a:lstStyle>
            <a:lvl1pPr eaLnBrk="0" hangingPunct="0">
              <a:defRPr>
                <a:latin typeface="Arial" panose="020B0604020202020204" pitchFamily="34" charset="0"/>
                <a:ea typeface="SimSun" panose="02010600030101010101" pitchFamily="2" charset="-122"/>
              </a:defRPr>
            </a:lvl1pPr>
          </a:lstStyle>
          <a:p>
            <a:pPr>
              <a:defRPr/>
            </a:pPr>
            <a:fld id="{50B936C5-D3D0-47F9-A41B-509B36C40A3F}" type="slidenum">
              <a:rPr lang="zh-CN" altLang="en-US"/>
              <a:pPr>
                <a:defRPr/>
              </a:pPr>
              <a:t>‹#›</a:t>
            </a:fld>
            <a:endParaRPr lang="zh-CN" altLang="en-US"/>
          </a:p>
        </p:txBody>
      </p:sp>
    </p:spTree>
    <p:extLst>
      <p:ext uri="{BB962C8B-B14F-4D97-AF65-F5344CB8AC3E}">
        <p14:creationId xmlns:p14="http://schemas.microsoft.com/office/powerpoint/2010/main" val="8175563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theme" Target="../theme/theme2.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3.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theme" Target="../theme/theme4.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theme" Target="../theme/theme5.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theme" Target="../theme/theme6.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theme" Target="../theme/theme7.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openxmlformats.org/officeDocument/2006/relationships/slideLayout" Target="../slideLayouts/slideLayout9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17" Type="http://schemas.openxmlformats.org/officeDocument/2006/relationships/theme" Target="../theme/theme8.xml"/><Relationship Id="rId2" Type="http://schemas.openxmlformats.org/officeDocument/2006/relationships/slideLayout" Target="../slideLayouts/slideLayout100.xml"/><Relationship Id="rId16" Type="http://schemas.openxmlformats.org/officeDocument/2006/relationships/slideLayout" Target="../slideLayouts/slideLayout114.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slideLayout" Target="../slideLayouts/slideLayout11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1098550"/>
            <a:ext cx="438150" cy="4746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algn="ctr" eaLnBrk="1" hangingPunct="1">
              <a:defRPr/>
            </a:pPr>
            <a:endParaRPr kumimoji="1" lang="zh-CN" altLang="en-US"/>
          </a:p>
        </p:txBody>
      </p:sp>
      <p:sp>
        <p:nvSpPr>
          <p:cNvPr id="102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algn="ctr" eaLnBrk="1" hangingPunct="1">
              <a:defRPr/>
            </a:pPr>
            <a:endParaRPr kumimoji="1" lang="zh-CN" altLang="en-US"/>
          </a:p>
        </p:txBody>
      </p:sp>
      <p:sp>
        <p:nvSpPr>
          <p:cNvPr id="1028" name="Rectangle 4"/>
          <p:cNvSpPr>
            <a:spLocks noChangeArrowheads="1"/>
          </p:cNvSpPr>
          <p:nvPr/>
        </p:nvSpPr>
        <p:spPr bwMode="ltGray">
          <a:xfrm>
            <a:off x="541338" y="1520825"/>
            <a:ext cx="422275" cy="47466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algn="ctr" eaLnBrk="1" hangingPunct="1">
              <a:defRPr/>
            </a:pPr>
            <a:endParaRPr kumimoji="1" lang="zh-CN" altLang="en-US"/>
          </a:p>
        </p:txBody>
      </p:sp>
      <p:sp>
        <p:nvSpPr>
          <p:cNvPr id="102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algn="ctr" eaLnBrk="1" hangingPunct="1">
              <a:defRPr/>
            </a:pPr>
            <a:endParaRPr kumimoji="1" lang="zh-CN" altLang="en-US"/>
          </a:p>
        </p:txBody>
      </p:sp>
      <p:sp>
        <p:nvSpPr>
          <p:cNvPr id="103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algn="ctr" eaLnBrk="1" hangingPunct="1">
              <a:defRPr/>
            </a:pPr>
            <a:endParaRPr kumimoji="1" lang="zh-CN" altLang="en-US"/>
          </a:p>
        </p:txBody>
      </p:sp>
      <p:sp>
        <p:nvSpPr>
          <p:cNvPr id="1031" name="Rectangle 7"/>
          <p:cNvSpPr>
            <a:spLocks noChangeArrowheads="1"/>
          </p:cNvSpPr>
          <p:nvPr/>
        </p:nvSpPr>
        <p:spPr bwMode="gray">
          <a:xfrm>
            <a:off x="762000" y="99060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algn="ctr" eaLnBrk="1" hangingPunct="1">
              <a:defRPr/>
            </a:pPr>
            <a:endParaRPr kumimoji="1" lang="zh-CN" altLang="en-US"/>
          </a:p>
        </p:txBody>
      </p:sp>
      <p:sp>
        <p:nvSpPr>
          <p:cNvPr id="103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pPr algn="ctr" eaLnBrk="1" hangingPunct="1">
              <a:defRPr/>
            </a:pPr>
            <a:endParaRPr kumimoji="1" lang="zh-CN" altLang="en-US"/>
          </a:p>
        </p:txBody>
      </p:sp>
      <p:sp>
        <p:nvSpPr>
          <p:cNvPr id="1033" name="Rectangle 9"/>
          <p:cNvSpPr>
            <a:spLocks noGrp="1" noChangeArrowheads="1"/>
          </p:cNvSpPr>
          <p:nvPr>
            <p:ph type="title"/>
          </p:nvPr>
        </p:nvSpPr>
        <p:spPr bwMode="auto">
          <a:xfrm>
            <a:off x="1150938" y="214313"/>
            <a:ext cx="7793037"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en-US"/>
              <a:t>单击此处编辑母版标题样式</a:t>
            </a:r>
          </a:p>
        </p:txBody>
      </p:sp>
      <p:sp>
        <p:nvSpPr>
          <p:cNvPr id="1034" name="Rectangle 10"/>
          <p:cNvSpPr>
            <a:spLocks noGrp="1" noChangeArrowheads="1"/>
          </p:cNvSpPr>
          <p:nvPr>
            <p:ph type="body" idx="1"/>
          </p:nvPr>
        </p:nvSpPr>
        <p:spPr bwMode="auto">
          <a:xfrm>
            <a:off x="1182688" y="2017713"/>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4283"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atin typeface="Arial" charset="0"/>
              </a:defRPr>
            </a:lvl1pPr>
          </a:lstStyle>
          <a:p>
            <a:pPr>
              <a:defRPr/>
            </a:pPr>
            <a:fld id="{D4B57D44-A1EB-4AE6-BCAF-597DC1802940}" type="datetime1">
              <a:rPr lang="zh-CN" altLang="en-US" smtClean="0"/>
              <a:t>2018/10/12</a:t>
            </a:fld>
            <a:endParaRPr lang="en-US" altLang="zh-CN"/>
          </a:p>
        </p:txBody>
      </p:sp>
      <p:sp>
        <p:nvSpPr>
          <p:cNvPr id="54284"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latin typeface="Arial" charset="0"/>
              </a:defRPr>
            </a:lvl1pPr>
          </a:lstStyle>
          <a:p>
            <a:pPr>
              <a:defRPr/>
            </a:pPr>
            <a:endParaRPr lang="en-US" altLang="zh-CN"/>
          </a:p>
        </p:txBody>
      </p:sp>
      <p:sp>
        <p:nvSpPr>
          <p:cNvPr id="54285"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vl1pPr>
          </a:lstStyle>
          <a:p>
            <a:pPr>
              <a:defRPr/>
            </a:pPr>
            <a:fld id="{F41A60D9-9045-46E0-A620-BE49AF8740B5}"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5511" r:id="rId1"/>
    <p:sldLayoutId id="2147485510" r:id="rId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rtl="0" eaLnBrk="0" fontAlgn="base" hangingPunct="0">
        <a:spcBef>
          <a:spcPct val="0"/>
        </a:spcBef>
        <a:spcAft>
          <a:spcPct val="0"/>
        </a:spcAft>
        <a:defRPr sz="4400">
          <a:solidFill>
            <a:schemeClr val="tx2"/>
          </a:solidFill>
          <a:latin typeface="+mj-lt"/>
          <a:ea typeface="SimSun" pitchFamily="2" charset="-122"/>
          <a:cs typeface="+mj-cs"/>
        </a:defRPr>
      </a:lvl1pPr>
      <a:lvl2pPr algn="l" rtl="0" eaLnBrk="0" fontAlgn="base" hangingPunct="0">
        <a:spcBef>
          <a:spcPct val="0"/>
        </a:spcBef>
        <a:spcAft>
          <a:spcPct val="0"/>
        </a:spcAft>
        <a:defRPr sz="4400">
          <a:solidFill>
            <a:schemeClr val="tx2"/>
          </a:solidFill>
          <a:latin typeface="Tahoma" pitchFamily="34" charset="0"/>
          <a:ea typeface="SimSun" pitchFamily="2" charset="-122"/>
        </a:defRPr>
      </a:lvl2pPr>
      <a:lvl3pPr algn="l" rtl="0" eaLnBrk="0" fontAlgn="base" hangingPunct="0">
        <a:spcBef>
          <a:spcPct val="0"/>
        </a:spcBef>
        <a:spcAft>
          <a:spcPct val="0"/>
        </a:spcAft>
        <a:defRPr sz="4400">
          <a:solidFill>
            <a:schemeClr val="tx2"/>
          </a:solidFill>
          <a:latin typeface="Tahoma" pitchFamily="34" charset="0"/>
          <a:ea typeface="SimSun" pitchFamily="2" charset="-122"/>
        </a:defRPr>
      </a:lvl3pPr>
      <a:lvl4pPr algn="l" rtl="0" eaLnBrk="0" fontAlgn="base" hangingPunct="0">
        <a:spcBef>
          <a:spcPct val="0"/>
        </a:spcBef>
        <a:spcAft>
          <a:spcPct val="0"/>
        </a:spcAft>
        <a:defRPr sz="4400">
          <a:solidFill>
            <a:schemeClr val="tx2"/>
          </a:solidFill>
          <a:latin typeface="Tahoma" pitchFamily="34" charset="0"/>
          <a:ea typeface="SimSun" pitchFamily="2" charset="-122"/>
        </a:defRPr>
      </a:lvl4pPr>
      <a:lvl5pPr algn="l" rtl="0" eaLnBrk="0" fontAlgn="base" hangingPunct="0">
        <a:spcBef>
          <a:spcPct val="0"/>
        </a:spcBef>
        <a:spcAft>
          <a:spcPct val="0"/>
        </a:spcAft>
        <a:defRPr sz="4400">
          <a:solidFill>
            <a:schemeClr val="tx2"/>
          </a:solidFill>
          <a:latin typeface="Tahoma" pitchFamily="34" charset="0"/>
          <a:ea typeface="SimSun" pitchFamily="2" charset="-122"/>
        </a:defRPr>
      </a:lvl5pPr>
      <a:lvl6pPr marL="457200" algn="l" rtl="0" fontAlgn="base">
        <a:spcBef>
          <a:spcPct val="0"/>
        </a:spcBef>
        <a:spcAft>
          <a:spcPct val="0"/>
        </a:spcAft>
        <a:defRPr sz="4400">
          <a:solidFill>
            <a:schemeClr val="tx2"/>
          </a:solidFill>
          <a:latin typeface="Tahoma" pitchFamily="34" charset="0"/>
          <a:ea typeface="宋体" pitchFamily="2" charset="-122"/>
        </a:defRPr>
      </a:lvl6pPr>
      <a:lvl7pPr marL="914400" algn="l" rtl="0" fontAlgn="base">
        <a:spcBef>
          <a:spcPct val="0"/>
        </a:spcBef>
        <a:spcAft>
          <a:spcPct val="0"/>
        </a:spcAft>
        <a:defRPr sz="4400">
          <a:solidFill>
            <a:schemeClr val="tx2"/>
          </a:solidFill>
          <a:latin typeface="Tahoma" pitchFamily="34" charset="0"/>
          <a:ea typeface="宋体" pitchFamily="2" charset="-122"/>
        </a:defRPr>
      </a:lvl7pPr>
      <a:lvl8pPr marL="1371600" algn="l" rtl="0" fontAlgn="base">
        <a:spcBef>
          <a:spcPct val="0"/>
        </a:spcBef>
        <a:spcAft>
          <a:spcPct val="0"/>
        </a:spcAft>
        <a:defRPr sz="4400">
          <a:solidFill>
            <a:schemeClr val="tx2"/>
          </a:solidFill>
          <a:latin typeface="Tahoma" pitchFamily="34" charset="0"/>
          <a:ea typeface="宋体" pitchFamily="2" charset="-122"/>
        </a:defRPr>
      </a:lvl8pPr>
      <a:lvl9pPr marL="1828800" algn="l" rtl="0" fontAlgn="base">
        <a:spcBef>
          <a:spcPct val="0"/>
        </a:spcBef>
        <a:spcAft>
          <a:spcPct val="0"/>
        </a:spcAft>
        <a:defRPr sz="4400">
          <a:solidFill>
            <a:schemeClr val="tx2"/>
          </a:solidFill>
          <a:latin typeface="Tahoma" pitchFamily="34" charset="0"/>
          <a:ea typeface="宋体"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SimSun" pitchFamily="2" charset="-122"/>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SimSun" pitchFamily="2" charset="-122"/>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SimSun" pitchFamily="2" charset="-122"/>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SimSun" pitchFamily="2" charset="-122"/>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6"/>
          <p:cNvGrpSpPr>
            <a:grpSpLocks/>
          </p:cNvGrpSpPr>
          <p:nvPr/>
        </p:nvGrpSpPr>
        <p:grpSpPr bwMode="auto">
          <a:xfrm>
            <a:off x="0" y="-7938"/>
            <a:ext cx="9144000" cy="6865938"/>
            <a:chOff x="0" y="-8467"/>
            <a:chExt cx="12192000" cy="6866467"/>
          </a:xfrm>
        </p:grpSpPr>
        <p:cxnSp>
          <p:nvCxnSpPr>
            <p:cNvPr id="20" name="Straight Connector 19"/>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2981"/>
              <a:ext cx="448733" cy="2845019"/>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051" name="Title Placeholder 1"/>
          <p:cNvSpPr>
            <a:spLocks noGrp="1"/>
          </p:cNvSpPr>
          <p:nvPr>
            <p:ph type="title"/>
          </p:nvPr>
        </p:nvSpPr>
        <p:spPr bwMode="auto">
          <a:xfrm>
            <a:off x="508000" y="609600"/>
            <a:ext cx="64468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单击此处编辑母版标题样式</a:t>
            </a:r>
          </a:p>
        </p:txBody>
      </p:sp>
      <p:sp>
        <p:nvSpPr>
          <p:cNvPr id="2052" name="Text Placeholder 2"/>
          <p:cNvSpPr>
            <a:spLocks noGrp="1"/>
          </p:cNvSpPr>
          <p:nvPr>
            <p:ph type="body" idx="1"/>
          </p:nvPr>
        </p:nvSpPr>
        <p:spPr bwMode="auto">
          <a:xfrm>
            <a:off x="508000" y="2160588"/>
            <a:ext cx="64468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p:cNvSpPr>
          <p:nvPr>
            <p:ph type="dt" sz="half" idx="2"/>
          </p:nvPr>
        </p:nvSpPr>
        <p:spPr>
          <a:xfrm>
            <a:off x="5403850" y="6042025"/>
            <a:ext cx="684213"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Trebuchet MS"/>
                <a:ea typeface="华文新魏"/>
              </a:defRPr>
            </a:lvl1pPr>
          </a:lstStyle>
          <a:p>
            <a:pPr>
              <a:defRPr/>
            </a:pPr>
            <a:fld id="{14E858FA-A8E9-4DCF-BA8C-4D9D1B53313B}" type="datetime1">
              <a:rPr lang="zh-CN" altLang="en-US" smtClean="0"/>
              <a:t>2018/10/12</a:t>
            </a:fld>
            <a:endParaRPr lang="zh-CN" altLang="en-US"/>
          </a:p>
        </p:txBody>
      </p:sp>
      <p:sp>
        <p:nvSpPr>
          <p:cNvPr id="5" name="Footer Placeholder 4"/>
          <p:cNvSpPr>
            <a:spLocks noGrp="1"/>
          </p:cNvSpPr>
          <p:nvPr>
            <p:ph type="ftr" sz="quarter" idx="3"/>
          </p:nvPr>
        </p:nvSpPr>
        <p:spPr>
          <a:xfrm>
            <a:off x="508000" y="6042025"/>
            <a:ext cx="4722813"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Trebuchet MS"/>
                <a:ea typeface="华文新魏"/>
              </a:defRPr>
            </a:lvl1pPr>
          </a:lstStyle>
          <a:p>
            <a:pPr>
              <a:defRPr/>
            </a:pPr>
            <a:endParaRPr lang="zh-CN" altLang="en-US"/>
          </a:p>
        </p:txBody>
      </p:sp>
      <p:sp>
        <p:nvSpPr>
          <p:cNvPr id="6" name="Slide Number Placeholder 5"/>
          <p:cNvSpPr>
            <a:spLocks noGrp="1"/>
          </p:cNvSpPr>
          <p:nvPr>
            <p:ph type="sldNum" sz="quarter" idx="4"/>
          </p:nvPr>
        </p:nvSpPr>
        <p:spPr>
          <a:xfrm>
            <a:off x="6443663" y="6042025"/>
            <a:ext cx="511175"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90C226"/>
                </a:solidFill>
                <a:latin typeface="Trebuchet MS" panose="020B0603020202020204" pitchFamily="34" charset="0"/>
                <a:ea typeface="华文新魏" panose="02010800040101010101" pitchFamily="2" charset="-122"/>
              </a:defRPr>
            </a:lvl1pPr>
          </a:lstStyle>
          <a:p>
            <a:pPr>
              <a:defRPr/>
            </a:pPr>
            <a:fld id="{2FC69F84-04B9-471E-92DC-B017B6FD966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512" r:id="rId1"/>
    <p:sldLayoutId id="2147485513" r:id="rId2"/>
    <p:sldLayoutId id="2147485514" r:id="rId3"/>
    <p:sldLayoutId id="2147485515" r:id="rId4"/>
    <p:sldLayoutId id="2147485516" r:id="rId5"/>
    <p:sldLayoutId id="2147485517" r:id="rId6"/>
    <p:sldLayoutId id="2147485518" r:id="rId7"/>
    <p:sldLayoutId id="2147485519" r:id="rId8"/>
    <p:sldLayoutId id="2147485520" r:id="rId9"/>
    <p:sldLayoutId id="2147485521" r:id="rId10"/>
    <p:sldLayoutId id="2147485522" r:id="rId11"/>
    <p:sldLayoutId id="2147485523" r:id="rId12"/>
    <p:sldLayoutId id="2147485524" r:id="rId13"/>
    <p:sldLayoutId id="2147485525" r:id="rId14"/>
    <p:sldLayoutId id="2147485526" r:id="rId15"/>
    <p:sldLayoutId id="2147485527" r:id="rId1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itchFamily="34" charset="0"/>
        </a:defRPr>
      </a:lvl2pPr>
      <a:lvl3pPr algn="l" defTabSz="457200" rtl="0" eaLnBrk="0" fontAlgn="base" hangingPunct="0">
        <a:spcBef>
          <a:spcPct val="0"/>
        </a:spcBef>
        <a:spcAft>
          <a:spcPct val="0"/>
        </a:spcAft>
        <a:defRPr sz="3600">
          <a:solidFill>
            <a:schemeClr val="accent1"/>
          </a:solidFill>
          <a:latin typeface="Trebuchet MS" pitchFamily="34" charset="0"/>
        </a:defRPr>
      </a:lvl3pPr>
      <a:lvl4pPr algn="l" defTabSz="457200" rtl="0" eaLnBrk="0" fontAlgn="base" hangingPunct="0">
        <a:spcBef>
          <a:spcPct val="0"/>
        </a:spcBef>
        <a:spcAft>
          <a:spcPct val="0"/>
        </a:spcAft>
        <a:defRPr sz="3600">
          <a:solidFill>
            <a:schemeClr val="accent1"/>
          </a:solidFill>
          <a:latin typeface="Trebuchet MS" pitchFamily="34" charset="0"/>
        </a:defRPr>
      </a:lvl4pPr>
      <a:lvl5pPr algn="l" defTabSz="457200" rtl="0" eaLnBrk="0" fontAlgn="base" hangingPunct="0">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122" name="Group 6"/>
          <p:cNvGrpSpPr>
            <a:grpSpLocks/>
          </p:cNvGrpSpPr>
          <p:nvPr/>
        </p:nvGrpSpPr>
        <p:grpSpPr bwMode="auto">
          <a:xfrm>
            <a:off x="0" y="-7938"/>
            <a:ext cx="9144000" cy="6865938"/>
            <a:chOff x="0" y="-8467"/>
            <a:chExt cx="12192000" cy="6866467"/>
          </a:xfrm>
        </p:grpSpPr>
        <p:cxnSp>
          <p:nvCxnSpPr>
            <p:cNvPr id="20" name="Straight Connector 19"/>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2981"/>
              <a:ext cx="448733" cy="2845019"/>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5123" name="Title Placeholder 1"/>
          <p:cNvSpPr>
            <a:spLocks noGrp="1"/>
          </p:cNvSpPr>
          <p:nvPr>
            <p:ph type="title"/>
          </p:nvPr>
        </p:nvSpPr>
        <p:spPr bwMode="auto">
          <a:xfrm>
            <a:off x="508000" y="609600"/>
            <a:ext cx="64468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单击此处编辑母版标题样式</a:t>
            </a:r>
          </a:p>
        </p:txBody>
      </p:sp>
      <p:sp>
        <p:nvSpPr>
          <p:cNvPr id="5124" name="Text Placeholder 2"/>
          <p:cNvSpPr>
            <a:spLocks noGrp="1"/>
          </p:cNvSpPr>
          <p:nvPr>
            <p:ph type="body" idx="1"/>
          </p:nvPr>
        </p:nvSpPr>
        <p:spPr bwMode="auto">
          <a:xfrm>
            <a:off x="508000" y="2160588"/>
            <a:ext cx="64468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p:cNvSpPr>
          <p:nvPr>
            <p:ph type="dt" sz="half" idx="2"/>
          </p:nvPr>
        </p:nvSpPr>
        <p:spPr>
          <a:xfrm>
            <a:off x="5403850" y="6042025"/>
            <a:ext cx="684213"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Trebuchet MS"/>
                <a:ea typeface="华文新魏"/>
              </a:defRPr>
            </a:lvl1pPr>
          </a:lstStyle>
          <a:p>
            <a:pPr>
              <a:defRPr/>
            </a:pPr>
            <a:fld id="{FCECBE58-5A4D-4017-ABD0-2910373CDB6F}" type="datetime1">
              <a:rPr lang="zh-CN" altLang="en-US" smtClean="0"/>
              <a:t>2018/10/12</a:t>
            </a:fld>
            <a:endParaRPr lang="zh-CN" altLang="en-US"/>
          </a:p>
        </p:txBody>
      </p:sp>
      <p:sp>
        <p:nvSpPr>
          <p:cNvPr id="5" name="Footer Placeholder 4"/>
          <p:cNvSpPr>
            <a:spLocks noGrp="1"/>
          </p:cNvSpPr>
          <p:nvPr>
            <p:ph type="ftr" sz="quarter" idx="3"/>
          </p:nvPr>
        </p:nvSpPr>
        <p:spPr>
          <a:xfrm>
            <a:off x="508000" y="6042025"/>
            <a:ext cx="4722813"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Trebuchet MS"/>
                <a:ea typeface="华文新魏"/>
              </a:defRPr>
            </a:lvl1pPr>
          </a:lstStyle>
          <a:p>
            <a:pPr>
              <a:defRPr/>
            </a:pPr>
            <a:endParaRPr lang="zh-CN" altLang="en-US"/>
          </a:p>
        </p:txBody>
      </p:sp>
      <p:sp>
        <p:nvSpPr>
          <p:cNvPr id="6" name="Slide Number Placeholder 5"/>
          <p:cNvSpPr>
            <a:spLocks noGrp="1"/>
          </p:cNvSpPr>
          <p:nvPr>
            <p:ph type="sldNum" sz="quarter" idx="4"/>
          </p:nvPr>
        </p:nvSpPr>
        <p:spPr>
          <a:xfrm>
            <a:off x="6443663" y="6042025"/>
            <a:ext cx="511175"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90C226"/>
                </a:solidFill>
                <a:latin typeface="Trebuchet MS" panose="020B0603020202020204" pitchFamily="34" charset="0"/>
                <a:ea typeface="华文新魏" panose="02010800040101010101" pitchFamily="2" charset="-122"/>
              </a:defRPr>
            </a:lvl1pPr>
          </a:lstStyle>
          <a:p>
            <a:pPr>
              <a:defRPr/>
            </a:pPr>
            <a:fld id="{1E951BD7-C616-4AB1-A8E0-19C81E6B4BD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560" r:id="rId1"/>
    <p:sldLayoutId id="2147485561" r:id="rId2"/>
    <p:sldLayoutId id="2147485562" r:id="rId3"/>
    <p:sldLayoutId id="2147485563" r:id="rId4"/>
    <p:sldLayoutId id="2147485564" r:id="rId5"/>
    <p:sldLayoutId id="2147485565" r:id="rId6"/>
    <p:sldLayoutId id="2147485566" r:id="rId7"/>
    <p:sldLayoutId id="2147485567" r:id="rId8"/>
    <p:sldLayoutId id="2147485568" r:id="rId9"/>
    <p:sldLayoutId id="2147485569" r:id="rId10"/>
    <p:sldLayoutId id="2147485570" r:id="rId11"/>
    <p:sldLayoutId id="2147485571" r:id="rId12"/>
    <p:sldLayoutId id="2147485572" r:id="rId13"/>
    <p:sldLayoutId id="2147485573" r:id="rId14"/>
    <p:sldLayoutId id="2147485574" r:id="rId15"/>
    <p:sldLayoutId id="2147485575" r:id="rId1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itchFamily="34" charset="0"/>
        </a:defRPr>
      </a:lvl2pPr>
      <a:lvl3pPr algn="l" defTabSz="457200" rtl="0" eaLnBrk="0" fontAlgn="base" hangingPunct="0">
        <a:spcBef>
          <a:spcPct val="0"/>
        </a:spcBef>
        <a:spcAft>
          <a:spcPct val="0"/>
        </a:spcAft>
        <a:defRPr sz="3600">
          <a:solidFill>
            <a:schemeClr val="accent1"/>
          </a:solidFill>
          <a:latin typeface="Trebuchet MS" pitchFamily="34" charset="0"/>
        </a:defRPr>
      </a:lvl3pPr>
      <a:lvl4pPr algn="l" defTabSz="457200" rtl="0" eaLnBrk="0" fontAlgn="base" hangingPunct="0">
        <a:spcBef>
          <a:spcPct val="0"/>
        </a:spcBef>
        <a:spcAft>
          <a:spcPct val="0"/>
        </a:spcAft>
        <a:defRPr sz="3600">
          <a:solidFill>
            <a:schemeClr val="accent1"/>
          </a:solidFill>
          <a:latin typeface="Trebuchet MS" pitchFamily="34" charset="0"/>
        </a:defRPr>
      </a:lvl4pPr>
      <a:lvl5pPr algn="l" defTabSz="457200" rtl="0" eaLnBrk="0" fontAlgn="base" hangingPunct="0">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46" name="Group 6"/>
          <p:cNvGrpSpPr>
            <a:grpSpLocks/>
          </p:cNvGrpSpPr>
          <p:nvPr/>
        </p:nvGrpSpPr>
        <p:grpSpPr bwMode="auto">
          <a:xfrm>
            <a:off x="0" y="-7938"/>
            <a:ext cx="9144000" cy="6865938"/>
            <a:chOff x="0" y="-8467"/>
            <a:chExt cx="12192000" cy="6866467"/>
          </a:xfrm>
        </p:grpSpPr>
        <p:cxnSp>
          <p:nvCxnSpPr>
            <p:cNvPr id="20" name="Straight Connector 19"/>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2981"/>
              <a:ext cx="448733" cy="2845019"/>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6147" name="Title Placeholder 1"/>
          <p:cNvSpPr>
            <a:spLocks noGrp="1"/>
          </p:cNvSpPr>
          <p:nvPr>
            <p:ph type="title"/>
          </p:nvPr>
        </p:nvSpPr>
        <p:spPr bwMode="auto">
          <a:xfrm>
            <a:off x="508000" y="609600"/>
            <a:ext cx="64468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单击此处编辑母版标题样式</a:t>
            </a:r>
          </a:p>
        </p:txBody>
      </p:sp>
      <p:sp>
        <p:nvSpPr>
          <p:cNvPr id="6148" name="Text Placeholder 2"/>
          <p:cNvSpPr>
            <a:spLocks noGrp="1"/>
          </p:cNvSpPr>
          <p:nvPr>
            <p:ph type="body" idx="1"/>
          </p:nvPr>
        </p:nvSpPr>
        <p:spPr bwMode="auto">
          <a:xfrm>
            <a:off x="508000" y="2160588"/>
            <a:ext cx="64468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p:cNvSpPr>
          <p:nvPr>
            <p:ph type="dt" sz="half" idx="2"/>
          </p:nvPr>
        </p:nvSpPr>
        <p:spPr>
          <a:xfrm>
            <a:off x="5403850" y="6042025"/>
            <a:ext cx="684213"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Trebuchet MS"/>
                <a:ea typeface="华文新魏"/>
              </a:defRPr>
            </a:lvl1pPr>
          </a:lstStyle>
          <a:p>
            <a:pPr>
              <a:defRPr/>
            </a:pPr>
            <a:fld id="{11A9CFCD-B226-46B5-BEF3-70D6F0B3D793}" type="datetime1">
              <a:rPr lang="zh-CN" altLang="en-US" smtClean="0"/>
              <a:t>2018/10/12</a:t>
            </a:fld>
            <a:endParaRPr lang="zh-CN" altLang="en-US"/>
          </a:p>
        </p:txBody>
      </p:sp>
      <p:sp>
        <p:nvSpPr>
          <p:cNvPr id="5" name="Footer Placeholder 4"/>
          <p:cNvSpPr>
            <a:spLocks noGrp="1"/>
          </p:cNvSpPr>
          <p:nvPr>
            <p:ph type="ftr" sz="quarter" idx="3"/>
          </p:nvPr>
        </p:nvSpPr>
        <p:spPr>
          <a:xfrm>
            <a:off x="508000" y="6042025"/>
            <a:ext cx="4722813"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Trebuchet MS"/>
                <a:ea typeface="华文新魏"/>
              </a:defRPr>
            </a:lvl1pPr>
          </a:lstStyle>
          <a:p>
            <a:pPr>
              <a:defRPr/>
            </a:pPr>
            <a:endParaRPr lang="zh-CN" altLang="en-US"/>
          </a:p>
        </p:txBody>
      </p:sp>
      <p:sp>
        <p:nvSpPr>
          <p:cNvPr id="6" name="Slide Number Placeholder 5"/>
          <p:cNvSpPr>
            <a:spLocks noGrp="1"/>
          </p:cNvSpPr>
          <p:nvPr>
            <p:ph type="sldNum" sz="quarter" idx="4"/>
          </p:nvPr>
        </p:nvSpPr>
        <p:spPr>
          <a:xfrm>
            <a:off x="6443663" y="6042025"/>
            <a:ext cx="511175"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90C226"/>
                </a:solidFill>
                <a:latin typeface="Trebuchet MS" panose="020B0603020202020204" pitchFamily="34" charset="0"/>
                <a:ea typeface="华文新魏" panose="02010800040101010101" pitchFamily="2" charset="-122"/>
              </a:defRPr>
            </a:lvl1pPr>
          </a:lstStyle>
          <a:p>
            <a:pPr>
              <a:defRPr/>
            </a:pPr>
            <a:fld id="{7FBCAA45-5B23-498B-8B71-357970ABE5C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576" r:id="rId1"/>
    <p:sldLayoutId id="2147485577" r:id="rId2"/>
    <p:sldLayoutId id="2147485578" r:id="rId3"/>
    <p:sldLayoutId id="2147485579" r:id="rId4"/>
    <p:sldLayoutId id="2147485580" r:id="rId5"/>
    <p:sldLayoutId id="2147485581" r:id="rId6"/>
    <p:sldLayoutId id="2147485582" r:id="rId7"/>
    <p:sldLayoutId id="2147485583" r:id="rId8"/>
    <p:sldLayoutId id="2147485584" r:id="rId9"/>
    <p:sldLayoutId id="2147485585" r:id="rId10"/>
    <p:sldLayoutId id="2147485586" r:id="rId11"/>
    <p:sldLayoutId id="2147485587" r:id="rId12"/>
    <p:sldLayoutId id="2147485588" r:id="rId13"/>
    <p:sldLayoutId id="2147485589" r:id="rId14"/>
    <p:sldLayoutId id="2147485590" r:id="rId15"/>
    <p:sldLayoutId id="2147485591" r:id="rId1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itchFamily="34" charset="0"/>
        </a:defRPr>
      </a:lvl2pPr>
      <a:lvl3pPr algn="l" defTabSz="457200" rtl="0" eaLnBrk="0" fontAlgn="base" hangingPunct="0">
        <a:spcBef>
          <a:spcPct val="0"/>
        </a:spcBef>
        <a:spcAft>
          <a:spcPct val="0"/>
        </a:spcAft>
        <a:defRPr sz="3600">
          <a:solidFill>
            <a:schemeClr val="accent1"/>
          </a:solidFill>
          <a:latin typeface="Trebuchet MS" pitchFamily="34" charset="0"/>
        </a:defRPr>
      </a:lvl3pPr>
      <a:lvl4pPr algn="l" defTabSz="457200" rtl="0" eaLnBrk="0" fontAlgn="base" hangingPunct="0">
        <a:spcBef>
          <a:spcPct val="0"/>
        </a:spcBef>
        <a:spcAft>
          <a:spcPct val="0"/>
        </a:spcAft>
        <a:defRPr sz="3600">
          <a:solidFill>
            <a:schemeClr val="accent1"/>
          </a:solidFill>
          <a:latin typeface="Trebuchet MS" pitchFamily="34" charset="0"/>
        </a:defRPr>
      </a:lvl4pPr>
      <a:lvl5pPr algn="l" defTabSz="457200" rtl="0" eaLnBrk="0" fontAlgn="base" hangingPunct="0">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170" name="Group 6"/>
          <p:cNvGrpSpPr>
            <a:grpSpLocks/>
          </p:cNvGrpSpPr>
          <p:nvPr/>
        </p:nvGrpSpPr>
        <p:grpSpPr bwMode="auto">
          <a:xfrm>
            <a:off x="0" y="-7938"/>
            <a:ext cx="9144000" cy="6865938"/>
            <a:chOff x="0" y="-8467"/>
            <a:chExt cx="12192000" cy="6866467"/>
          </a:xfrm>
        </p:grpSpPr>
        <p:cxnSp>
          <p:nvCxnSpPr>
            <p:cNvPr id="20" name="Straight Connector 19"/>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2981"/>
              <a:ext cx="448733" cy="2845019"/>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7171" name="Title Placeholder 1"/>
          <p:cNvSpPr>
            <a:spLocks noGrp="1"/>
          </p:cNvSpPr>
          <p:nvPr>
            <p:ph type="title"/>
          </p:nvPr>
        </p:nvSpPr>
        <p:spPr bwMode="auto">
          <a:xfrm>
            <a:off x="508000" y="609600"/>
            <a:ext cx="64468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单击此处编辑母版标题样式</a:t>
            </a:r>
          </a:p>
        </p:txBody>
      </p:sp>
      <p:sp>
        <p:nvSpPr>
          <p:cNvPr id="7172" name="Text Placeholder 2"/>
          <p:cNvSpPr>
            <a:spLocks noGrp="1"/>
          </p:cNvSpPr>
          <p:nvPr>
            <p:ph type="body" idx="1"/>
          </p:nvPr>
        </p:nvSpPr>
        <p:spPr bwMode="auto">
          <a:xfrm>
            <a:off x="508000" y="2160588"/>
            <a:ext cx="64468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p:cNvSpPr>
          <p:nvPr>
            <p:ph type="dt" sz="half" idx="2"/>
          </p:nvPr>
        </p:nvSpPr>
        <p:spPr>
          <a:xfrm>
            <a:off x="5403850" y="6042025"/>
            <a:ext cx="684213"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Trebuchet MS"/>
                <a:ea typeface="华文新魏"/>
              </a:defRPr>
            </a:lvl1pPr>
          </a:lstStyle>
          <a:p>
            <a:pPr>
              <a:defRPr/>
            </a:pPr>
            <a:fld id="{CBA1CBB5-2976-4C1B-A4FA-D4EA5FE6B3A6}" type="datetime1">
              <a:rPr lang="zh-CN" altLang="en-US" smtClean="0"/>
              <a:t>2018/10/12</a:t>
            </a:fld>
            <a:endParaRPr lang="zh-CN" altLang="en-US"/>
          </a:p>
        </p:txBody>
      </p:sp>
      <p:sp>
        <p:nvSpPr>
          <p:cNvPr id="5" name="Footer Placeholder 4"/>
          <p:cNvSpPr>
            <a:spLocks noGrp="1"/>
          </p:cNvSpPr>
          <p:nvPr>
            <p:ph type="ftr" sz="quarter" idx="3"/>
          </p:nvPr>
        </p:nvSpPr>
        <p:spPr>
          <a:xfrm>
            <a:off x="508000" y="6042025"/>
            <a:ext cx="4722813"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Trebuchet MS"/>
                <a:ea typeface="华文新魏"/>
              </a:defRPr>
            </a:lvl1pPr>
          </a:lstStyle>
          <a:p>
            <a:pPr>
              <a:defRPr/>
            </a:pPr>
            <a:endParaRPr lang="zh-CN" altLang="en-US"/>
          </a:p>
        </p:txBody>
      </p:sp>
      <p:sp>
        <p:nvSpPr>
          <p:cNvPr id="6" name="Slide Number Placeholder 5"/>
          <p:cNvSpPr>
            <a:spLocks noGrp="1"/>
          </p:cNvSpPr>
          <p:nvPr>
            <p:ph type="sldNum" sz="quarter" idx="4"/>
          </p:nvPr>
        </p:nvSpPr>
        <p:spPr>
          <a:xfrm>
            <a:off x="6443663" y="6042025"/>
            <a:ext cx="511175"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90C226"/>
                </a:solidFill>
                <a:latin typeface="Trebuchet MS" panose="020B0603020202020204" pitchFamily="34" charset="0"/>
                <a:ea typeface="华文新魏" panose="02010800040101010101" pitchFamily="2" charset="-122"/>
              </a:defRPr>
            </a:lvl1pPr>
          </a:lstStyle>
          <a:p>
            <a:pPr>
              <a:defRPr/>
            </a:pPr>
            <a:fld id="{F567D7D7-ED43-4996-8F10-8B1947DD991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592" r:id="rId1"/>
    <p:sldLayoutId id="2147485593" r:id="rId2"/>
    <p:sldLayoutId id="2147485594" r:id="rId3"/>
    <p:sldLayoutId id="2147485595" r:id="rId4"/>
    <p:sldLayoutId id="2147485596" r:id="rId5"/>
    <p:sldLayoutId id="2147485597" r:id="rId6"/>
    <p:sldLayoutId id="2147485598" r:id="rId7"/>
    <p:sldLayoutId id="2147485599" r:id="rId8"/>
    <p:sldLayoutId id="2147485600" r:id="rId9"/>
    <p:sldLayoutId id="2147485601" r:id="rId10"/>
    <p:sldLayoutId id="2147485602" r:id="rId11"/>
    <p:sldLayoutId id="2147485603" r:id="rId12"/>
    <p:sldLayoutId id="2147485604" r:id="rId13"/>
    <p:sldLayoutId id="2147485605" r:id="rId14"/>
    <p:sldLayoutId id="2147485606" r:id="rId15"/>
    <p:sldLayoutId id="2147485607" r:id="rId1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itchFamily="34" charset="0"/>
        </a:defRPr>
      </a:lvl2pPr>
      <a:lvl3pPr algn="l" defTabSz="457200" rtl="0" eaLnBrk="0" fontAlgn="base" hangingPunct="0">
        <a:spcBef>
          <a:spcPct val="0"/>
        </a:spcBef>
        <a:spcAft>
          <a:spcPct val="0"/>
        </a:spcAft>
        <a:defRPr sz="3600">
          <a:solidFill>
            <a:schemeClr val="accent1"/>
          </a:solidFill>
          <a:latin typeface="Trebuchet MS" pitchFamily="34" charset="0"/>
        </a:defRPr>
      </a:lvl3pPr>
      <a:lvl4pPr algn="l" defTabSz="457200" rtl="0" eaLnBrk="0" fontAlgn="base" hangingPunct="0">
        <a:spcBef>
          <a:spcPct val="0"/>
        </a:spcBef>
        <a:spcAft>
          <a:spcPct val="0"/>
        </a:spcAft>
        <a:defRPr sz="3600">
          <a:solidFill>
            <a:schemeClr val="accent1"/>
          </a:solidFill>
          <a:latin typeface="Trebuchet MS" pitchFamily="34" charset="0"/>
        </a:defRPr>
      </a:lvl4pPr>
      <a:lvl5pPr algn="l" defTabSz="457200" rtl="0" eaLnBrk="0" fontAlgn="base" hangingPunct="0">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194" name="Group 6"/>
          <p:cNvGrpSpPr>
            <a:grpSpLocks/>
          </p:cNvGrpSpPr>
          <p:nvPr/>
        </p:nvGrpSpPr>
        <p:grpSpPr bwMode="auto">
          <a:xfrm>
            <a:off x="0" y="-7938"/>
            <a:ext cx="9144000" cy="6865938"/>
            <a:chOff x="0" y="-8467"/>
            <a:chExt cx="12192000" cy="6866467"/>
          </a:xfrm>
        </p:grpSpPr>
        <p:cxnSp>
          <p:nvCxnSpPr>
            <p:cNvPr id="20" name="Straight Connector 19"/>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2981"/>
              <a:ext cx="448733" cy="2845019"/>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8195" name="Title Placeholder 1"/>
          <p:cNvSpPr>
            <a:spLocks noGrp="1"/>
          </p:cNvSpPr>
          <p:nvPr>
            <p:ph type="title"/>
          </p:nvPr>
        </p:nvSpPr>
        <p:spPr bwMode="auto">
          <a:xfrm>
            <a:off x="508000" y="609600"/>
            <a:ext cx="64468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单击此处编辑母版标题样式</a:t>
            </a:r>
          </a:p>
        </p:txBody>
      </p:sp>
      <p:sp>
        <p:nvSpPr>
          <p:cNvPr id="8196" name="Text Placeholder 2"/>
          <p:cNvSpPr>
            <a:spLocks noGrp="1"/>
          </p:cNvSpPr>
          <p:nvPr>
            <p:ph type="body" idx="1"/>
          </p:nvPr>
        </p:nvSpPr>
        <p:spPr bwMode="auto">
          <a:xfrm>
            <a:off x="508000" y="2160588"/>
            <a:ext cx="64468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p:cNvSpPr>
          <p:nvPr>
            <p:ph type="dt" sz="half" idx="2"/>
          </p:nvPr>
        </p:nvSpPr>
        <p:spPr>
          <a:xfrm>
            <a:off x="5403850" y="6042025"/>
            <a:ext cx="684213"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Trebuchet MS"/>
                <a:ea typeface="华文新魏"/>
              </a:defRPr>
            </a:lvl1pPr>
          </a:lstStyle>
          <a:p>
            <a:pPr>
              <a:defRPr/>
            </a:pPr>
            <a:fld id="{7E287DE1-4C8F-47F6-B9BD-D33D21D96822}" type="datetime1">
              <a:rPr lang="zh-CN" altLang="en-US" smtClean="0"/>
              <a:t>2018/10/12</a:t>
            </a:fld>
            <a:endParaRPr lang="zh-CN" altLang="en-US"/>
          </a:p>
        </p:txBody>
      </p:sp>
      <p:sp>
        <p:nvSpPr>
          <p:cNvPr id="5" name="Footer Placeholder 4"/>
          <p:cNvSpPr>
            <a:spLocks noGrp="1"/>
          </p:cNvSpPr>
          <p:nvPr>
            <p:ph type="ftr" sz="quarter" idx="3"/>
          </p:nvPr>
        </p:nvSpPr>
        <p:spPr>
          <a:xfrm>
            <a:off x="508000" y="6042025"/>
            <a:ext cx="4722813"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Trebuchet MS"/>
                <a:ea typeface="华文新魏"/>
              </a:defRPr>
            </a:lvl1pPr>
          </a:lstStyle>
          <a:p>
            <a:pPr>
              <a:defRPr/>
            </a:pPr>
            <a:endParaRPr lang="zh-CN" altLang="en-US"/>
          </a:p>
        </p:txBody>
      </p:sp>
      <p:sp>
        <p:nvSpPr>
          <p:cNvPr id="6" name="Slide Number Placeholder 5"/>
          <p:cNvSpPr>
            <a:spLocks noGrp="1"/>
          </p:cNvSpPr>
          <p:nvPr>
            <p:ph type="sldNum" sz="quarter" idx="4"/>
          </p:nvPr>
        </p:nvSpPr>
        <p:spPr>
          <a:xfrm>
            <a:off x="6443663" y="6042025"/>
            <a:ext cx="511175"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90C226"/>
                </a:solidFill>
                <a:latin typeface="Trebuchet MS" panose="020B0603020202020204" pitchFamily="34" charset="0"/>
                <a:ea typeface="华文新魏" panose="02010800040101010101" pitchFamily="2" charset="-122"/>
              </a:defRPr>
            </a:lvl1pPr>
          </a:lstStyle>
          <a:p>
            <a:pPr>
              <a:defRPr/>
            </a:pPr>
            <a:fld id="{4CA99C90-6335-4856-952E-74211BA2689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608" r:id="rId1"/>
    <p:sldLayoutId id="2147485609" r:id="rId2"/>
    <p:sldLayoutId id="2147485610" r:id="rId3"/>
    <p:sldLayoutId id="2147485611" r:id="rId4"/>
    <p:sldLayoutId id="2147485612" r:id="rId5"/>
    <p:sldLayoutId id="2147485613" r:id="rId6"/>
    <p:sldLayoutId id="2147485614" r:id="rId7"/>
    <p:sldLayoutId id="2147485615" r:id="rId8"/>
    <p:sldLayoutId id="2147485616" r:id="rId9"/>
    <p:sldLayoutId id="2147485617" r:id="rId10"/>
    <p:sldLayoutId id="2147485618" r:id="rId11"/>
    <p:sldLayoutId id="2147485619" r:id="rId12"/>
    <p:sldLayoutId id="2147485620" r:id="rId13"/>
    <p:sldLayoutId id="2147485621" r:id="rId14"/>
    <p:sldLayoutId id="2147485622" r:id="rId15"/>
    <p:sldLayoutId id="2147485623" r:id="rId1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itchFamily="34" charset="0"/>
        </a:defRPr>
      </a:lvl2pPr>
      <a:lvl3pPr algn="l" defTabSz="457200" rtl="0" eaLnBrk="0" fontAlgn="base" hangingPunct="0">
        <a:spcBef>
          <a:spcPct val="0"/>
        </a:spcBef>
        <a:spcAft>
          <a:spcPct val="0"/>
        </a:spcAft>
        <a:defRPr sz="3600">
          <a:solidFill>
            <a:schemeClr val="accent1"/>
          </a:solidFill>
          <a:latin typeface="Trebuchet MS" pitchFamily="34" charset="0"/>
        </a:defRPr>
      </a:lvl3pPr>
      <a:lvl4pPr algn="l" defTabSz="457200" rtl="0" eaLnBrk="0" fontAlgn="base" hangingPunct="0">
        <a:spcBef>
          <a:spcPct val="0"/>
        </a:spcBef>
        <a:spcAft>
          <a:spcPct val="0"/>
        </a:spcAft>
        <a:defRPr sz="3600">
          <a:solidFill>
            <a:schemeClr val="accent1"/>
          </a:solidFill>
          <a:latin typeface="Trebuchet MS" pitchFamily="34" charset="0"/>
        </a:defRPr>
      </a:lvl4pPr>
      <a:lvl5pPr algn="l" defTabSz="457200" rtl="0" eaLnBrk="0" fontAlgn="base" hangingPunct="0">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218" name="Group 6"/>
          <p:cNvGrpSpPr>
            <a:grpSpLocks/>
          </p:cNvGrpSpPr>
          <p:nvPr/>
        </p:nvGrpSpPr>
        <p:grpSpPr bwMode="auto">
          <a:xfrm>
            <a:off x="0" y="-7938"/>
            <a:ext cx="9144000" cy="6865938"/>
            <a:chOff x="0" y="-8467"/>
            <a:chExt cx="12192000" cy="6866467"/>
          </a:xfrm>
        </p:grpSpPr>
        <p:cxnSp>
          <p:nvCxnSpPr>
            <p:cNvPr id="20" name="Straight Connector 19"/>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2981"/>
              <a:ext cx="448733" cy="2845019"/>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9219" name="Title Placeholder 1"/>
          <p:cNvSpPr>
            <a:spLocks noGrp="1"/>
          </p:cNvSpPr>
          <p:nvPr>
            <p:ph type="title"/>
          </p:nvPr>
        </p:nvSpPr>
        <p:spPr bwMode="auto">
          <a:xfrm>
            <a:off x="508000" y="609600"/>
            <a:ext cx="64468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单击此处编辑母版标题样式</a:t>
            </a:r>
          </a:p>
        </p:txBody>
      </p:sp>
      <p:sp>
        <p:nvSpPr>
          <p:cNvPr id="9220" name="Text Placeholder 2"/>
          <p:cNvSpPr>
            <a:spLocks noGrp="1"/>
          </p:cNvSpPr>
          <p:nvPr>
            <p:ph type="body" idx="1"/>
          </p:nvPr>
        </p:nvSpPr>
        <p:spPr bwMode="auto">
          <a:xfrm>
            <a:off x="508000" y="2160588"/>
            <a:ext cx="64468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p:cNvSpPr>
          <p:nvPr>
            <p:ph type="dt" sz="half" idx="2"/>
          </p:nvPr>
        </p:nvSpPr>
        <p:spPr>
          <a:xfrm>
            <a:off x="5403850" y="6042025"/>
            <a:ext cx="684213"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Trebuchet MS"/>
                <a:ea typeface="华文新魏"/>
              </a:defRPr>
            </a:lvl1pPr>
          </a:lstStyle>
          <a:p>
            <a:pPr>
              <a:defRPr/>
            </a:pPr>
            <a:fld id="{C0E71614-F9E6-41A7-B7CC-C7B13428AEA4}" type="datetime1">
              <a:rPr lang="zh-CN" altLang="en-US" smtClean="0"/>
              <a:t>2018/10/12</a:t>
            </a:fld>
            <a:endParaRPr lang="zh-CN" altLang="en-US"/>
          </a:p>
        </p:txBody>
      </p:sp>
      <p:sp>
        <p:nvSpPr>
          <p:cNvPr id="5" name="Footer Placeholder 4"/>
          <p:cNvSpPr>
            <a:spLocks noGrp="1"/>
          </p:cNvSpPr>
          <p:nvPr>
            <p:ph type="ftr" sz="quarter" idx="3"/>
          </p:nvPr>
        </p:nvSpPr>
        <p:spPr>
          <a:xfrm>
            <a:off x="508000" y="6042025"/>
            <a:ext cx="4722813"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Trebuchet MS"/>
                <a:ea typeface="华文新魏"/>
              </a:defRPr>
            </a:lvl1pPr>
          </a:lstStyle>
          <a:p>
            <a:pPr>
              <a:defRPr/>
            </a:pPr>
            <a:endParaRPr lang="zh-CN" altLang="en-US"/>
          </a:p>
        </p:txBody>
      </p:sp>
      <p:sp>
        <p:nvSpPr>
          <p:cNvPr id="6" name="Slide Number Placeholder 5"/>
          <p:cNvSpPr>
            <a:spLocks noGrp="1"/>
          </p:cNvSpPr>
          <p:nvPr>
            <p:ph type="sldNum" sz="quarter" idx="4"/>
          </p:nvPr>
        </p:nvSpPr>
        <p:spPr>
          <a:xfrm>
            <a:off x="6443663" y="6042025"/>
            <a:ext cx="511175"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90C226"/>
                </a:solidFill>
                <a:latin typeface="Trebuchet MS" panose="020B0603020202020204" pitchFamily="34" charset="0"/>
                <a:ea typeface="华文新魏" panose="02010800040101010101" pitchFamily="2" charset="-122"/>
              </a:defRPr>
            </a:lvl1pPr>
          </a:lstStyle>
          <a:p>
            <a:pPr>
              <a:defRPr/>
            </a:pPr>
            <a:fld id="{DBAAAC01-F19E-49AF-AD29-0A56FE08AA2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624" r:id="rId1"/>
    <p:sldLayoutId id="2147485625" r:id="rId2"/>
    <p:sldLayoutId id="2147485626" r:id="rId3"/>
    <p:sldLayoutId id="2147485627" r:id="rId4"/>
    <p:sldLayoutId id="2147485628" r:id="rId5"/>
    <p:sldLayoutId id="2147485629" r:id="rId6"/>
    <p:sldLayoutId id="2147485630" r:id="rId7"/>
    <p:sldLayoutId id="2147485631" r:id="rId8"/>
    <p:sldLayoutId id="2147485632" r:id="rId9"/>
    <p:sldLayoutId id="2147485633" r:id="rId10"/>
    <p:sldLayoutId id="2147485634" r:id="rId11"/>
    <p:sldLayoutId id="2147485635" r:id="rId12"/>
    <p:sldLayoutId id="2147485636" r:id="rId13"/>
    <p:sldLayoutId id="2147485637" r:id="rId14"/>
    <p:sldLayoutId id="2147485638" r:id="rId15"/>
    <p:sldLayoutId id="2147485639" r:id="rId1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itchFamily="34" charset="0"/>
        </a:defRPr>
      </a:lvl2pPr>
      <a:lvl3pPr algn="l" defTabSz="457200" rtl="0" eaLnBrk="0" fontAlgn="base" hangingPunct="0">
        <a:spcBef>
          <a:spcPct val="0"/>
        </a:spcBef>
        <a:spcAft>
          <a:spcPct val="0"/>
        </a:spcAft>
        <a:defRPr sz="3600">
          <a:solidFill>
            <a:schemeClr val="accent1"/>
          </a:solidFill>
          <a:latin typeface="Trebuchet MS" pitchFamily="34" charset="0"/>
        </a:defRPr>
      </a:lvl3pPr>
      <a:lvl4pPr algn="l" defTabSz="457200" rtl="0" eaLnBrk="0" fontAlgn="base" hangingPunct="0">
        <a:spcBef>
          <a:spcPct val="0"/>
        </a:spcBef>
        <a:spcAft>
          <a:spcPct val="0"/>
        </a:spcAft>
        <a:defRPr sz="3600">
          <a:solidFill>
            <a:schemeClr val="accent1"/>
          </a:solidFill>
          <a:latin typeface="Trebuchet MS" pitchFamily="34" charset="0"/>
        </a:defRPr>
      </a:lvl4pPr>
      <a:lvl5pPr algn="l" defTabSz="457200" rtl="0" eaLnBrk="0" fontAlgn="base" hangingPunct="0">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Group 6"/>
          <p:cNvGrpSpPr>
            <a:grpSpLocks/>
          </p:cNvGrpSpPr>
          <p:nvPr/>
        </p:nvGrpSpPr>
        <p:grpSpPr bwMode="auto">
          <a:xfrm>
            <a:off x="0" y="-7938"/>
            <a:ext cx="9144000" cy="6865938"/>
            <a:chOff x="0" y="-8467"/>
            <a:chExt cx="12192000" cy="6866467"/>
          </a:xfrm>
        </p:grpSpPr>
        <p:cxnSp>
          <p:nvCxnSpPr>
            <p:cNvPr id="20" name="Straight Connector 19"/>
            <p:cNvCxnSpPr/>
            <p:nvPr/>
          </p:nvCxnSpPr>
          <p:spPr>
            <a:xfrm>
              <a:off x="9370484"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168"/>
              <a:ext cx="476461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7784"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317" y="-8467"/>
              <a:ext cx="2588683"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7706"/>
              <a:ext cx="325966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5384"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17" y="-8467"/>
              <a:ext cx="1289049"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33" y="-8467"/>
              <a:ext cx="1248833"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7" y="3589086"/>
              <a:ext cx="181821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2981"/>
              <a:ext cx="448733" cy="2845019"/>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43" name="Title Placeholder 1"/>
          <p:cNvSpPr>
            <a:spLocks noGrp="1"/>
          </p:cNvSpPr>
          <p:nvPr>
            <p:ph type="title"/>
          </p:nvPr>
        </p:nvSpPr>
        <p:spPr bwMode="auto">
          <a:xfrm>
            <a:off x="508000" y="609600"/>
            <a:ext cx="644683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单击此处编辑母版标题样式</a:t>
            </a:r>
          </a:p>
        </p:txBody>
      </p:sp>
      <p:sp>
        <p:nvSpPr>
          <p:cNvPr id="10244" name="Text Placeholder 2"/>
          <p:cNvSpPr>
            <a:spLocks noGrp="1"/>
          </p:cNvSpPr>
          <p:nvPr>
            <p:ph type="body" idx="1"/>
          </p:nvPr>
        </p:nvSpPr>
        <p:spPr bwMode="auto">
          <a:xfrm>
            <a:off x="508000" y="2160588"/>
            <a:ext cx="6446838"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p:cNvSpPr>
          <p:nvPr>
            <p:ph type="dt" sz="half" idx="2"/>
          </p:nvPr>
        </p:nvSpPr>
        <p:spPr>
          <a:xfrm>
            <a:off x="5403850" y="6042025"/>
            <a:ext cx="684213"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Trebuchet MS"/>
                <a:ea typeface="华文新魏"/>
              </a:defRPr>
            </a:lvl1pPr>
          </a:lstStyle>
          <a:p>
            <a:pPr>
              <a:defRPr/>
            </a:pPr>
            <a:fld id="{96B3080E-3EFD-4740-B969-F0D433A80BE0}" type="datetime1">
              <a:rPr lang="zh-CN" altLang="en-US" smtClean="0"/>
              <a:t>2018/10/12</a:t>
            </a:fld>
            <a:endParaRPr lang="zh-CN" altLang="en-US"/>
          </a:p>
        </p:txBody>
      </p:sp>
      <p:sp>
        <p:nvSpPr>
          <p:cNvPr id="5" name="Footer Placeholder 4"/>
          <p:cNvSpPr>
            <a:spLocks noGrp="1"/>
          </p:cNvSpPr>
          <p:nvPr>
            <p:ph type="ftr" sz="quarter" idx="3"/>
          </p:nvPr>
        </p:nvSpPr>
        <p:spPr>
          <a:xfrm>
            <a:off x="508000" y="6042025"/>
            <a:ext cx="4722813"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Trebuchet MS"/>
                <a:ea typeface="华文新魏"/>
              </a:defRPr>
            </a:lvl1pPr>
          </a:lstStyle>
          <a:p>
            <a:pPr>
              <a:defRPr/>
            </a:pPr>
            <a:endParaRPr lang="zh-CN" altLang="en-US"/>
          </a:p>
        </p:txBody>
      </p:sp>
      <p:sp>
        <p:nvSpPr>
          <p:cNvPr id="6" name="Slide Number Placeholder 5"/>
          <p:cNvSpPr>
            <a:spLocks noGrp="1"/>
          </p:cNvSpPr>
          <p:nvPr>
            <p:ph type="sldNum" sz="quarter" idx="4"/>
          </p:nvPr>
        </p:nvSpPr>
        <p:spPr>
          <a:xfrm>
            <a:off x="6443663" y="6042025"/>
            <a:ext cx="511175"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90C226"/>
                </a:solidFill>
                <a:latin typeface="Trebuchet MS" panose="020B0603020202020204" pitchFamily="34" charset="0"/>
                <a:ea typeface="华文新魏" panose="02010800040101010101" pitchFamily="2" charset="-122"/>
              </a:defRPr>
            </a:lvl1pPr>
          </a:lstStyle>
          <a:p>
            <a:pPr>
              <a:defRPr/>
            </a:pPr>
            <a:fld id="{DC980E9B-B0FF-44C9-95BC-6B222267CCF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5640" r:id="rId1"/>
    <p:sldLayoutId id="2147485641" r:id="rId2"/>
    <p:sldLayoutId id="2147485642" r:id="rId3"/>
    <p:sldLayoutId id="2147485643" r:id="rId4"/>
    <p:sldLayoutId id="2147485644" r:id="rId5"/>
    <p:sldLayoutId id="2147485645" r:id="rId6"/>
    <p:sldLayoutId id="2147485646" r:id="rId7"/>
    <p:sldLayoutId id="2147485647" r:id="rId8"/>
    <p:sldLayoutId id="2147485648" r:id="rId9"/>
    <p:sldLayoutId id="2147485649" r:id="rId10"/>
    <p:sldLayoutId id="2147485650" r:id="rId11"/>
    <p:sldLayoutId id="2147485651" r:id="rId12"/>
    <p:sldLayoutId id="2147485652" r:id="rId13"/>
    <p:sldLayoutId id="2147485653" r:id="rId14"/>
    <p:sldLayoutId id="2147485654" r:id="rId15"/>
    <p:sldLayoutId id="2147485655" r:id="rId16"/>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itchFamily="34" charset="0"/>
        </a:defRPr>
      </a:lvl2pPr>
      <a:lvl3pPr algn="l" defTabSz="457200" rtl="0" eaLnBrk="0" fontAlgn="base" hangingPunct="0">
        <a:spcBef>
          <a:spcPct val="0"/>
        </a:spcBef>
        <a:spcAft>
          <a:spcPct val="0"/>
        </a:spcAft>
        <a:defRPr sz="3600">
          <a:solidFill>
            <a:schemeClr val="accent1"/>
          </a:solidFill>
          <a:latin typeface="Trebuchet MS" pitchFamily="34" charset="0"/>
        </a:defRPr>
      </a:lvl3pPr>
      <a:lvl4pPr algn="l" defTabSz="457200" rtl="0" eaLnBrk="0" fontAlgn="base" hangingPunct="0">
        <a:spcBef>
          <a:spcPct val="0"/>
        </a:spcBef>
        <a:spcAft>
          <a:spcPct val="0"/>
        </a:spcAft>
        <a:defRPr sz="3600">
          <a:solidFill>
            <a:schemeClr val="accent1"/>
          </a:solidFill>
          <a:latin typeface="Trebuchet MS" pitchFamily="34" charset="0"/>
        </a:defRPr>
      </a:lvl4pPr>
      <a:lvl5pPr algn="l" defTabSz="457200" rtl="0" eaLnBrk="0" fontAlgn="base" hangingPunct="0">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4.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0.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0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00.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00.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0.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2"/>
          <p:cNvSpPr>
            <a:spLocks noGrp="1" noChangeArrowheads="1"/>
          </p:cNvSpPr>
          <p:nvPr>
            <p:ph type="ctrTitle"/>
          </p:nvPr>
        </p:nvSpPr>
        <p:spPr>
          <a:xfrm>
            <a:off x="1043608" y="1704673"/>
            <a:ext cx="5825202" cy="1646302"/>
          </a:xfrm>
        </p:spPr>
        <p:txBody>
          <a:bodyPr/>
          <a:lstStyle/>
          <a:p>
            <a:pPr eaLnBrk="1" hangingPunct="1"/>
            <a:r>
              <a:rPr lang="zh-CN" altLang="en-US" sz="5400"/>
              <a:t>大数据分析与挖掘</a:t>
            </a:r>
            <a:endParaRPr lang="en-US" altLang="zh-CN" sz="5400" dirty="0"/>
          </a:p>
        </p:txBody>
      </p:sp>
      <p:sp>
        <p:nvSpPr>
          <p:cNvPr id="161796" name="Rectangle 3"/>
          <p:cNvSpPr>
            <a:spLocks noGrp="1" noChangeArrowheads="1"/>
          </p:cNvSpPr>
          <p:nvPr>
            <p:ph type="subTitle" idx="1"/>
          </p:nvPr>
        </p:nvSpPr>
        <p:spPr>
          <a:xfrm>
            <a:off x="1259632" y="5157192"/>
            <a:ext cx="5825202" cy="1096899"/>
          </a:xfrm>
        </p:spPr>
        <p:txBody>
          <a:bodyPr/>
          <a:lstStyle/>
          <a:p>
            <a:pPr eaLnBrk="1" hangingPunct="1">
              <a:lnSpc>
                <a:spcPct val="90000"/>
              </a:lnSpc>
              <a:spcBef>
                <a:spcPct val="50000"/>
              </a:spcBef>
              <a:buClrTx/>
              <a:buSzTx/>
              <a:buFontTx/>
              <a:buNone/>
            </a:pPr>
            <a:r>
              <a:rPr lang="zh-CN" altLang="en-US" b="1" dirty="0">
                <a:solidFill>
                  <a:srgbClr val="3333FF"/>
                </a:solidFill>
                <a:latin typeface="华文新魏" panose="02010800040101010101" pitchFamily="2" charset="-122"/>
                <a:ea typeface="华文新魏" panose="02010800040101010101" pitchFamily="2" charset="-122"/>
              </a:rPr>
              <a:t>石胜飞</a:t>
            </a:r>
            <a:endParaRPr lang="en-US" altLang="zh-CN" b="1" dirty="0">
              <a:solidFill>
                <a:srgbClr val="3333FF"/>
              </a:solidFill>
              <a:latin typeface="华文新魏" panose="02010800040101010101" pitchFamily="2" charset="-122"/>
              <a:ea typeface="华文新魏" panose="02010800040101010101" pitchFamily="2" charset="-122"/>
            </a:endParaRPr>
          </a:p>
          <a:p>
            <a:pPr algn="r" eaLnBrk="1" hangingPunct="1">
              <a:spcBef>
                <a:spcPts val="1000"/>
              </a:spcBef>
              <a:buClr>
                <a:srgbClr val="90C226"/>
              </a:buClr>
              <a:buSzPct val="80000"/>
            </a:pPr>
            <a:r>
              <a:rPr lang="zh-CN" altLang="en-US" sz="2000" dirty="0">
                <a:solidFill>
                  <a:srgbClr val="3333FF"/>
                </a:solidFill>
                <a:latin typeface="华文新魏" panose="02010800040101010101" pitchFamily="2" charset="-122"/>
                <a:ea typeface="华文新魏" panose="02010800040101010101" pitchFamily="2" charset="-122"/>
              </a:rPr>
              <a:t>海量数据计算研究中心</a:t>
            </a:r>
            <a:endParaRPr lang="en-US" altLang="zh-CN" sz="2000" dirty="0">
              <a:solidFill>
                <a:srgbClr val="3333FF"/>
              </a:solidFill>
              <a:latin typeface="华文新魏" panose="02010800040101010101" pitchFamily="2" charset="-122"/>
              <a:ea typeface="华文新魏" panose="02010800040101010101" pitchFamily="2" charset="-122"/>
            </a:endParaRPr>
          </a:p>
          <a:p>
            <a:pPr algn="r" eaLnBrk="1" hangingPunct="1">
              <a:spcBef>
                <a:spcPts val="1000"/>
              </a:spcBef>
              <a:buClr>
                <a:srgbClr val="90C226"/>
              </a:buClr>
              <a:buSzPct val="80000"/>
            </a:pPr>
            <a:r>
              <a:rPr lang="zh-CN" altLang="en-US" sz="2000" dirty="0">
                <a:solidFill>
                  <a:srgbClr val="3333FF"/>
                </a:solidFill>
                <a:latin typeface="华文新魏" panose="02010800040101010101" pitchFamily="2" charset="-122"/>
                <a:ea typeface="华文新魏" panose="02010800040101010101" pitchFamily="2" charset="-122"/>
              </a:rPr>
              <a:t>哈尔滨工业大学计算机科学与技术学院</a:t>
            </a:r>
            <a:endParaRPr lang="en-US" altLang="zh-CN" sz="2000" dirty="0">
              <a:solidFill>
                <a:srgbClr val="3333FF"/>
              </a:solidFill>
              <a:latin typeface="华文新魏" panose="02010800040101010101" pitchFamily="2" charset="-122"/>
              <a:ea typeface="华文新魏" panose="02010800040101010101" pitchFamily="2" charset="-122"/>
            </a:endParaRPr>
          </a:p>
          <a:p>
            <a:pPr algn="l" eaLnBrk="1" hangingPunct="1">
              <a:lnSpc>
                <a:spcPct val="90000"/>
              </a:lnSpc>
              <a:spcBef>
                <a:spcPct val="50000"/>
              </a:spcBef>
              <a:buClrTx/>
              <a:buSzTx/>
              <a:buFontTx/>
              <a:buNone/>
            </a:pPr>
            <a:endParaRPr lang="en-US" altLang="zh-CN" b="1" dirty="0">
              <a:solidFill>
                <a:srgbClr val="3333FF"/>
              </a:solidFill>
              <a:latin typeface="华文仿宋" panose="02010600040101010101" pitchFamily="2" charset="-122"/>
              <a:ea typeface="华文仿宋" panose="02010600040101010101" pitchFamily="2" charset="-122"/>
            </a:endParaRPr>
          </a:p>
        </p:txBody>
      </p:sp>
      <p:pic>
        <p:nvPicPr>
          <p:cNvPr id="4100" name="Picture 4" descr="data_mining_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564" y="0"/>
            <a:ext cx="2520950"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BF5CD7B8-63FF-42F1-BF84-98F5828A678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8" y="4789242"/>
            <a:ext cx="1530135" cy="2096852"/>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1000"/>
                                  </p:stCondLst>
                                  <p:childTnLst>
                                    <p:set>
                                      <p:cBhvr>
                                        <p:cTn id="6" dur="1" fill="hold">
                                          <p:stCondLst>
                                            <p:cond delay="0"/>
                                          </p:stCondLst>
                                        </p:cTn>
                                        <p:tgtEl>
                                          <p:spTgt spid="4100"/>
                                        </p:tgtEl>
                                        <p:attrNameLst>
                                          <p:attrName>style.visibility</p:attrName>
                                        </p:attrNameLst>
                                      </p:cBhvr>
                                      <p:to>
                                        <p:strVal val="visible"/>
                                      </p:to>
                                    </p:set>
                                    <p:animEffect transition="in" filter="dissolve">
                                      <p:cBhvr>
                                        <p:cTn id="7"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defRPr/>
            </a:pPr>
            <a:r>
              <a:rPr lang="zh-CN" altLang="en-US" dirty="0"/>
              <a:t>对大数据的初步认识</a:t>
            </a:r>
            <a:r>
              <a:rPr lang="en-US" altLang="zh-CN" dirty="0"/>
              <a:t>(3)</a:t>
            </a:r>
            <a:br>
              <a:rPr lang="en-US" altLang="zh-CN" dirty="0"/>
            </a:br>
            <a:r>
              <a:rPr lang="en-US" altLang="zh-CN" dirty="0"/>
              <a:t>				</a:t>
            </a:r>
            <a:r>
              <a:rPr lang="zh-CN" altLang="en-US" b="1" dirty="0"/>
              <a:t>大数据分析电信诈骗</a:t>
            </a:r>
            <a:br>
              <a:rPr lang="zh-CN" altLang="en-US" b="1" dirty="0"/>
            </a:br>
            <a:endParaRPr lang="zh-CN" altLang="en-US" dirty="0"/>
          </a:p>
        </p:txBody>
      </p:sp>
      <p:sp>
        <p:nvSpPr>
          <p:cNvPr id="175107" name="内容占位符 2"/>
          <p:cNvSpPr>
            <a:spLocks noGrp="1"/>
          </p:cNvSpPr>
          <p:nvPr>
            <p:ph idx="1"/>
          </p:nvPr>
        </p:nvSpPr>
        <p:spPr>
          <a:xfrm>
            <a:off x="215900" y="1700213"/>
            <a:ext cx="7524750" cy="4706937"/>
          </a:xfrm>
        </p:spPr>
        <p:txBody>
          <a:bodyPr/>
          <a:lstStyle/>
          <a:p>
            <a:pPr>
              <a:buFont typeface="Wingdings" panose="05000000000000000000" pitchFamily="2" charset="2"/>
              <a:buChar char="Ø"/>
            </a:pPr>
            <a:r>
              <a:rPr lang="zh-CN" altLang="en-US" dirty="0">
                <a:solidFill>
                  <a:srgbClr val="3333FF"/>
                </a:solidFill>
              </a:rPr>
              <a:t>根据</a:t>
            </a:r>
            <a:r>
              <a:rPr lang="en-US" altLang="zh-CN" dirty="0">
                <a:solidFill>
                  <a:srgbClr val="3333FF"/>
                </a:solidFill>
              </a:rPr>
              <a:t>2015</a:t>
            </a:r>
            <a:r>
              <a:rPr lang="zh-CN" altLang="en-US" dirty="0">
                <a:solidFill>
                  <a:srgbClr val="3333FF"/>
                </a:solidFill>
              </a:rPr>
              <a:t>年的统计数据，我国公民个人信息泄露数量已经达到</a:t>
            </a:r>
            <a:r>
              <a:rPr lang="en-US" altLang="zh-CN" dirty="0">
                <a:solidFill>
                  <a:srgbClr val="3333FF"/>
                </a:solidFill>
              </a:rPr>
              <a:t>40</a:t>
            </a:r>
            <a:r>
              <a:rPr lang="zh-CN" altLang="en-US" dirty="0">
                <a:solidFill>
                  <a:srgbClr val="3333FF"/>
                </a:solidFill>
              </a:rPr>
              <a:t>亿条左右。</a:t>
            </a:r>
            <a:endParaRPr lang="en-US" altLang="zh-CN" dirty="0">
              <a:solidFill>
                <a:srgbClr val="3333FF"/>
              </a:solidFill>
            </a:endParaRPr>
          </a:p>
          <a:p>
            <a:pPr lvl="1">
              <a:buFont typeface="Wingdings" panose="05000000000000000000" pitchFamily="2" charset="2"/>
              <a:buChar char="u"/>
            </a:pPr>
            <a:r>
              <a:rPr lang="zh-CN" altLang="en-US" dirty="0">
                <a:solidFill>
                  <a:srgbClr val="3333FF"/>
                </a:solidFill>
              </a:rPr>
              <a:t>刚取了通知书就有助学金诈骗电话</a:t>
            </a:r>
            <a:endParaRPr lang="en-US" altLang="zh-CN" dirty="0">
              <a:solidFill>
                <a:srgbClr val="3333FF"/>
              </a:solidFill>
            </a:endParaRPr>
          </a:p>
          <a:p>
            <a:pPr lvl="1">
              <a:buFont typeface="Wingdings" panose="05000000000000000000" pitchFamily="2" charset="2"/>
              <a:buChar char="u"/>
            </a:pPr>
            <a:r>
              <a:rPr lang="zh-CN" altLang="en-US" dirty="0">
                <a:solidFill>
                  <a:srgbClr val="3333FF"/>
                </a:solidFill>
              </a:rPr>
              <a:t>刚买了房就有无数装修公司的电话</a:t>
            </a:r>
            <a:r>
              <a:rPr lang="en-US" altLang="zh-CN" dirty="0">
                <a:solidFill>
                  <a:srgbClr val="3333FF"/>
                </a:solidFill>
              </a:rPr>
              <a:t>……</a:t>
            </a:r>
          </a:p>
          <a:p>
            <a:pPr>
              <a:buFont typeface="Wingdings" panose="05000000000000000000" pitchFamily="2" charset="2"/>
              <a:buChar char="Ø"/>
            </a:pPr>
            <a:endParaRPr lang="zh-CN" altLang="en-US" dirty="0">
              <a:solidFill>
                <a:srgbClr val="3333FF"/>
              </a:solidFill>
            </a:endParaRPr>
          </a:p>
        </p:txBody>
      </p:sp>
      <p:sp>
        <p:nvSpPr>
          <p:cNvPr id="175108"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SimSun" panose="02010600030101010101" pitchFamily="2" charset="-122"/>
              </a:defRPr>
            </a:lvl1pPr>
            <a:lvl2pPr marL="742950" indent="-285750">
              <a:defRPr sz="2400">
                <a:solidFill>
                  <a:schemeClr val="tx1"/>
                </a:solidFill>
                <a:latin typeface="Arial" panose="020B0604020202020204" pitchFamily="34" charset="0"/>
                <a:ea typeface="SimSun" panose="02010600030101010101" pitchFamily="2" charset="-122"/>
              </a:defRPr>
            </a:lvl2pPr>
            <a:lvl3pPr marL="1143000" indent="-228600">
              <a:defRPr sz="2400">
                <a:solidFill>
                  <a:schemeClr val="tx1"/>
                </a:solidFill>
                <a:latin typeface="Arial" panose="020B0604020202020204" pitchFamily="34" charset="0"/>
                <a:ea typeface="SimSun" panose="02010600030101010101" pitchFamily="2" charset="-122"/>
              </a:defRPr>
            </a:lvl3pPr>
            <a:lvl4pPr marL="1600200" indent="-228600">
              <a:defRPr sz="2400">
                <a:solidFill>
                  <a:schemeClr val="tx1"/>
                </a:solidFill>
                <a:latin typeface="Arial" panose="020B0604020202020204" pitchFamily="34" charset="0"/>
                <a:ea typeface="SimSun" panose="02010600030101010101" pitchFamily="2" charset="-122"/>
              </a:defRPr>
            </a:lvl4pPr>
            <a:lvl5pPr marL="2057400" indent="-228600">
              <a:defRPr sz="24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SimSun" panose="02010600030101010101" pitchFamily="2" charset="-122"/>
              </a:defRPr>
            </a:lvl9pPr>
          </a:lstStyle>
          <a:p>
            <a:fld id="{F5E42502-3497-48C1-AEC2-2329BDCCFB04}" type="slidenum">
              <a:rPr lang="zh-CN" altLang="en-US" sz="900" smtClean="0">
                <a:solidFill>
                  <a:srgbClr val="90C226"/>
                </a:solidFill>
              </a:rPr>
              <a:pPr/>
              <a:t>10</a:t>
            </a:fld>
            <a:endParaRPr lang="zh-CN" altLang="en-US" sz="900">
              <a:solidFill>
                <a:srgbClr val="90C226"/>
              </a:solidFill>
            </a:endParaRPr>
          </a:p>
        </p:txBody>
      </p:sp>
      <p:pic>
        <p:nvPicPr>
          <p:cNvPr id="175109"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75" y="3125788"/>
            <a:ext cx="4559300" cy="311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0"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3536950"/>
            <a:ext cx="4689475"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标题 1"/>
          <p:cNvSpPr>
            <a:spLocks noGrp="1"/>
          </p:cNvSpPr>
          <p:nvPr>
            <p:ph type="title"/>
          </p:nvPr>
        </p:nvSpPr>
        <p:spPr>
          <a:xfrm>
            <a:off x="508000" y="609600"/>
            <a:ext cx="7700963" cy="1320800"/>
          </a:xfrm>
        </p:spPr>
        <p:txBody>
          <a:bodyPr/>
          <a:lstStyle/>
          <a:p>
            <a:pPr eaLnBrk="1" hangingPunct="1"/>
            <a:r>
              <a:rPr lang="zh-CN" altLang="en-US" dirty="0">
                <a:solidFill>
                  <a:srgbClr val="3333FF"/>
                </a:solidFill>
              </a:rPr>
              <a:t>大数据的基本特征</a:t>
            </a:r>
          </a:p>
        </p:txBody>
      </p:sp>
      <p:sp>
        <p:nvSpPr>
          <p:cNvPr id="176131"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1076154A-FBFB-49CC-8AFC-E655D77DAC42}" type="slidenum">
              <a:rPr lang="zh-CN" altLang="en-US" smtClean="0">
                <a:solidFill>
                  <a:srgbClr val="90C226"/>
                </a:solidFill>
                <a:latin typeface="Arial" panose="020B0604020202020204" pitchFamily="34" charset="0"/>
              </a:rPr>
              <a:pPr>
                <a:spcBef>
                  <a:spcPct val="0"/>
                </a:spcBef>
                <a:buClrTx/>
                <a:buSzTx/>
                <a:buFontTx/>
                <a:buNone/>
              </a:pPr>
              <a:t>11</a:t>
            </a:fld>
            <a:endParaRPr lang="zh-CN" altLang="en-US">
              <a:solidFill>
                <a:srgbClr val="90C226"/>
              </a:solidFill>
              <a:latin typeface="Arial" panose="020B0604020202020204" pitchFamily="34" charset="0"/>
            </a:endParaRPr>
          </a:p>
        </p:txBody>
      </p:sp>
      <p:sp>
        <p:nvSpPr>
          <p:cNvPr id="176132" name="内容占位符 2"/>
          <p:cNvSpPr>
            <a:spLocks noGrp="1"/>
          </p:cNvSpPr>
          <p:nvPr>
            <p:ph idx="1"/>
          </p:nvPr>
        </p:nvSpPr>
        <p:spPr>
          <a:xfrm>
            <a:off x="107950" y="1449388"/>
            <a:ext cx="8856663" cy="4500562"/>
          </a:xfrm>
        </p:spPr>
        <p:txBody>
          <a:bodyPr/>
          <a:lstStyle/>
          <a:p>
            <a:pPr eaLnBrk="1" hangingPunct="1">
              <a:buFont typeface="Wingdings 3" panose="05040102010807070707" pitchFamily="18" charset="2"/>
              <a:buNone/>
            </a:pPr>
            <a:r>
              <a:rPr lang="zh-CN" altLang="en-US" sz="2800" dirty="0">
                <a:solidFill>
                  <a:srgbClr val="3333FF"/>
                </a:solidFill>
              </a:rPr>
              <a:t>用</a:t>
            </a:r>
            <a:r>
              <a:rPr lang="en-US" altLang="zh-CN" sz="2800" dirty="0">
                <a:solidFill>
                  <a:srgbClr val="3333FF"/>
                </a:solidFill>
              </a:rPr>
              <a:t>4</a:t>
            </a:r>
            <a:r>
              <a:rPr lang="zh-CN" altLang="en-US" sz="2800" dirty="0">
                <a:solidFill>
                  <a:srgbClr val="3333FF"/>
                </a:solidFill>
              </a:rPr>
              <a:t>个</a:t>
            </a:r>
            <a:r>
              <a:rPr lang="en-US" altLang="zh-CN" sz="2800" dirty="0">
                <a:solidFill>
                  <a:srgbClr val="3333FF"/>
                </a:solidFill>
              </a:rPr>
              <a:t>V</a:t>
            </a:r>
            <a:r>
              <a:rPr lang="zh-CN" altLang="en-US" sz="2800" dirty="0">
                <a:solidFill>
                  <a:srgbClr val="3333FF"/>
                </a:solidFill>
              </a:rPr>
              <a:t>来总结：</a:t>
            </a:r>
            <a:r>
              <a:rPr lang="en-US" altLang="zh-CN" sz="2800" dirty="0">
                <a:solidFill>
                  <a:srgbClr val="3333FF"/>
                </a:solidFill>
              </a:rPr>
              <a:t>Volume</a:t>
            </a:r>
            <a:r>
              <a:rPr lang="zh-CN" altLang="en-US" sz="2800" dirty="0">
                <a:solidFill>
                  <a:srgbClr val="3333FF"/>
                </a:solidFill>
              </a:rPr>
              <a:t>、</a:t>
            </a:r>
            <a:r>
              <a:rPr lang="en-US" altLang="zh-CN" sz="2800" dirty="0">
                <a:solidFill>
                  <a:srgbClr val="3333FF"/>
                </a:solidFill>
              </a:rPr>
              <a:t>Variety</a:t>
            </a:r>
            <a:r>
              <a:rPr lang="zh-CN" altLang="en-US" sz="2800" dirty="0">
                <a:solidFill>
                  <a:srgbClr val="3333FF"/>
                </a:solidFill>
              </a:rPr>
              <a:t>、</a:t>
            </a:r>
            <a:r>
              <a:rPr lang="en-US" altLang="zh-CN" sz="2800" dirty="0">
                <a:solidFill>
                  <a:srgbClr val="3333FF"/>
                </a:solidFill>
              </a:rPr>
              <a:t>Value</a:t>
            </a:r>
            <a:r>
              <a:rPr lang="zh-CN" altLang="en-US" sz="2800" dirty="0">
                <a:solidFill>
                  <a:srgbClr val="3333FF"/>
                </a:solidFill>
              </a:rPr>
              <a:t>和</a:t>
            </a:r>
            <a:r>
              <a:rPr lang="en-US" altLang="zh-CN" sz="2800" dirty="0">
                <a:solidFill>
                  <a:srgbClr val="3333FF"/>
                </a:solidFill>
              </a:rPr>
              <a:t>Velocity</a:t>
            </a:r>
          </a:p>
          <a:p>
            <a:pPr marL="800100" lvl="1" indent="-342900" eaLnBrk="1" hangingPunct="1">
              <a:buClr>
                <a:srgbClr val="002060"/>
              </a:buClr>
              <a:buFontTx/>
              <a:buAutoNum type="circleNumDbPlain"/>
            </a:pPr>
            <a:r>
              <a:rPr lang="zh-CN" altLang="en-US" sz="2400" dirty="0">
                <a:solidFill>
                  <a:srgbClr val="3333FF"/>
                </a:solidFill>
              </a:rPr>
              <a:t>数据体量大：从 </a:t>
            </a:r>
            <a:r>
              <a:rPr lang="en-US" altLang="zh-CN" sz="2400" dirty="0">
                <a:solidFill>
                  <a:srgbClr val="3333FF"/>
                </a:solidFill>
              </a:rPr>
              <a:t>TB</a:t>
            </a:r>
            <a:r>
              <a:rPr lang="zh-CN" altLang="en-US" sz="2400" dirty="0">
                <a:solidFill>
                  <a:srgbClr val="3333FF"/>
                </a:solidFill>
              </a:rPr>
              <a:t>级别，跃升到 </a:t>
            </a:r>
            <a:r>
              <a:rPr lang="en-US" altLang="zh-CN" sz="2400" dirty="0">
                <a:solidFill>
                  <a:srgbClr val="3333FF"/>
                </a:solidFill>
              </a:rPr>
              <a:t>PB</a:t>
            </a:r>
          </a:p>
          <a:p>
            <a:pPr marL="800100" lvl="1" indent="-342900" eaLnBrk="1" hangingPunct="1">
              <a:buClr>
                <a:srgbClr val="002060"/>
              </a:buClr>
              <a:buFontTx/>
              <a:buAutoNum type="circleNumDbPlain"/>
            </a:pPr>
            <a:r>
              <a:rPr lang="zh-CN" altLang="en-US" sz="2400" dirty="0">
                <a:solidFill>
                  <a:srgbClr val="3333FF"/>
                </a:solidFill>
              </a:rPr>
              <a:t>数据多样性：多为非结构型数据，如网络日志、视频、图片、地理位置信息</a:t>
            </a:r>
            <a:endParaRPr lang="en-US" altLang="zh-CN" sz="2400" dirty="0">
              <a:solidFill>
                <a:srgbClr val="3333FF"/>
              </a:solidFill>
            </a:endParaRPr>
          </a:p>
          <a:p>
            <a:pPr marL="800100" lvl="1" indent="-342900" eaLnBrk="1" hangingPunct="1">
              <a:buClr>
                <a:srgbClr val="002060"/>
              </a:buClr>
              <a:buFontTx/>
              <a:buAutoNum type="circleNumDbPlain"/>
            </a:pPr>
            <a:r>
              <a:rPr lang="zh-CN" altLang="en-US" sz="2400" dirty="0">
                <a:solidFill>
                  <a:srgbClr val="3333FF"/>
                </a:solidFill>
              </a:rPr>
              <a:t>价值密度低：以视频为例，连续不间断监控过程中，可能有用的数据仅仅有一两秒</a:t>
            </a:r>
            <a:endParaRPr lang="en-US" altLang="zh-CN" sz="2400" dirty="0">
              <a:solidFill>
                <a:srgbClr val="3333FF"/>
              </a:solidFill>
            </a:endParaRPr>
          </a:p>
          <a:p>
            <a:pPr marL="800100" lvl="1" indent="-342900" eaLnBrk="1" hangingPunct="1">
              <a:buClr>
                <a:srgbClr val="002060"/>
              </a:buClr>
              <a:buFontTx/>
              <a:buAutoNum type="circleNumDbPlain"/>
            </a:pPr>
            <a:r>
              <a:rPr lang="zh-CN" altLang="en-US" sz="2400" dirty="0">
                <a:solidFill>
                  <a:srgbClr val="3333FF"/>
                </a:solidFill>
              </a:rPr>
              <a:t>速度快：产生了大量的高速动态数据流，对数据流的实时分析与处理要求不断增加，数据处理的越及时，产生的价值越大。</a:t>
            </a:r>
            <a:endParaRPr lang="en-US" altLang="zh-CN" sz="2400" dirty="0">
              <a:solidFill>
                <a:srgbClr val="3333FF"/>
              </a:solidFill>
            </a:endParaRPr>
          </a:p>
          <a:p>
            <a:pPr marL="800100" lvl="1" indent="-342900" eaLnBrk="1" hangingPunct="1">
              <a:buFontTx/>
              <a:buAutoNum type="circleNumDbPlain"/>
            </a:pPr>
            <a:endParaRPr lang="zh-CN" altLang="en-US" sz="2000" dirty="0">
              <a:solidFill>
                <a:srgbClr val="3333FF"/>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6109BA7C-10F6-41FB-8048-D5CB56435733}" type="slidenum">
              <a:rPr lang="zh-CN" altLang="en-US" smtClean="0"/>
              <a:pPr>
                <a:defRPr/>
              </a:pPr>
              <a:t>12</a:t>
            </a:fld>
            <a:endParaRPr lang="zh-CN" altLang="en-US" dirty="0"/>
          </a:p>
        </p:txBody>
      </p:sp>
      <p:pic>
        <p:nvPicPr>
          <p:cNvPr id="3" name="图片 2"/>
          <p:cNvPicPr>
            <a:picLocks noChangeAspect="1"/>
          </p:cNvPicPr>
          <p:nvPr/>
        </p:nvPicPr>
        <p:blipFill>
          <a:blip r:embed="rId3"/>
          <a:stretch>
            <a:fillRect/>
          </a:stretch>
        </p:blipFill>
        <p:spPr>
          <a:xfrm>
            <a:off x="-7584" y="1201515"/>
            <a:ext cx="9151584" cy="5431842"/>
          </a:xfrm>
          <a:prstGeom prst="rect">
            <a:avLst/>
          </a:prstGeom>
        </p:spPr>
      </p:pic>
      <p:sp>
        <p:nvSpPr>
          <p:cNvPr id="4" name="矩形 3"/>
          <p:cNvSpPr/>
          <p:nvPr/>
        </p:nvSpPr>
        <p:spPr>
          <a:xfrm>
            <a:off x="295275" y="116632"/>
            <a:ext cx="5178662" cy="830997"/>
          </a:xfrm>
          <a:prstGeom prst="rect">
            <a:avLst/>
          </a:prstGeom>
        </p:spPr>
        <p:txBody>
          <a:bodyPr wrap="none">
            <a:spAutoFit/>
          </a:bodyPr>
          <a:lstStyle/>
          <a:p>
            <a:r>
              <a:rPr lang="zh-CN" altLang="en-US" dirty="0">
                <a:solidFill>
                  <a:srgbClr val="3333FF"/>
                </a:solidFill>
              </a:rPr>
              <a:t>大数据基本特征的第五个</a:t>
            </a:r>
            <a:r>
              <a:rPr lang="en-US" altLang="zh-CN" dirty="0">
                <a:solidFill>
                  <a:srgbClr val="3333FF"/>
                </a:solidFill>
              </a:rPr>
              <a:t>V</a:t>
            </a:r>
            <a:r>
              <a:rPr lang="zh-CN" altLang="en-US" dirty="0">
                <a:solidFill>
                  <a:srgbClr val="3333FF"/>
                </a:solidFill>
              </a:rPr>
              <a:t>：</a:t>
            </a:r>
            <a:r>
              <a:rPr lang="en-US" altLang="zh-CN" dirty="0">
                <a:solidFill>
                  <a:srgbClr val="3333FF"/>
                </a:solidFill>
              </a:rPr>
              <a:t>Veracity</a:t>
            </a:r>
          </a:p>
          <a:p>
            <a:r>
              <a:rPr lang="en-US" altLang="zh-CN" dirty="0">
                <a:solidFill>
                  <a:srgbClr val="3333FF"/>
                </a:solidFill>
              </a:rPr>
              <a:t>       </a:t>
            </a:r>
            <a:r>
              <a:rPr lang="zh-CN" altLang="en-US" dirty="0">
                <a:solidFill>
                  <a:srgbClr val="3333FF"/>
                </a:solidFill>
              </a:rPr>
              <a:t>数据的不确定性</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202" name="标题 1"/>
          <p:cNvSpPr>
            <a:spLocks noGrp="1"/>
          </p:cNvSpPr>
          <p:nvPr>
            <p:ph type="title"/>
          </p:nvPr>
        </p:nvSpPr>
        <p:spPr/>
        <p:txBody>
          <a:bodyPr/>
          <a:lstStyle/>
          <a:p>
            <a:pPr eaLnBrk="1" hangingPunct="1"/>
            <a:r>
              <a:rPr lang="zh-CN" altLang="en-US"/>
              <a:t>数据挖掘：</a:t>
            </a:r>
            <a:r>
              <a:rPr lang="en-US" altLang="zh-CN"/>
              <a:t>Data Mining</a:t>
            </a:r>
            <a:endParaRPr lang="zh-CN" altLang="en-US"/>
          </a:p>
        </p:txBody>
      </p:sp>
      <p:sp>
        <p:nvSpPr>
          <p:cNvPr id="179203"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EE0E2277-D7C2-4BFD-A0BA-57D86ED01956}" type="slidenum">
              <a:rPr lang="zh-CN" altLang="en-US" smtClean="0">
                <a:solidFill>
                  <a:srgbClr val="90C226"/>
                </a:solidFill>
                <a:latin typeface="Arial" panose="020B0604020202020204" pitchFamily="34" charset="0"/>
              </a:rPr>
              <a:pPr>
                <a:spcBef>
                  <a:spcPct val="0"/>
                </a:spcBef>
                <a:buClrTx/>
                <a:buSzTx/>
                <a:buFontTx/>
                <a:buNone/>
              </a:pPr>
              <a:t>13</a:t>
            </a:fld>
            <a:endParaRPr lang="zh-CN" altLang="en-US">
              <a:solidFill>
                <a:srgbClr val="90C226"/>
              </a:solidFill>
              <a:latin typeface="Arial" panose="020B0604020202020204" pitchFamily="34" charset="0"/>
            </a:endParaRPr>
          </a:p>
        </p:txBody>
      </p:sp>
      <p:pic>
        <p:nvPicPr>
          <p:cNvPr id="179204"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87900" y="1700213"/>
            <a:ext cx="411162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内容占位符 2"/>
          <p:cNvSpPr>
            <a:spLocks noGrp="1"/>
          </p:cNvSpPr>
          <p:nvPr>
            <p:ph idx="1"/>
          </p:nvPr>
        </p:nvSpPr>
        <p:spPr>
          <a:xfrm>
            <a:off x="179388" y="1628775"/>
            <a:ext cx="4860925" cy="3600450"/>
          </a:xfrm>
        </p:spPr>
        <p:txBody>
          <a:bodyPr rtlCol="0">
            <a:normAutofit/>
          </a:bodyPr>
          <a:lstStyle/>
          <a:p>
            <a:pPr eaLnBrk="1" fontAlgn="auto" hangingPunct="1">
              <a:spcAft>
                <a:spcPts val="0"/>
              </a:spcAft>
              <a:buFont typeface="Wingdings 3" charset="2"/>
              <a:buChar char=""/>
              <a:defRPr/>
            </a:pPr>
            <a:r>
              <a:rPr lang="zh-CN" altLang="en-US" sz="2800" dirty="0">
                <a:solidFill>
                  <a:srgbClr val="0070C0"/>
                </a:solidFill>
              </a:rPr>
              <a:t>概念</a:t>
            </a:r>
            <a:endParaRPr lang="en-US" altLang="zh-CN" sz="2800" dirty="0">
              <a:solidFill>
                <a:srgbClr val="0070C0"/>
              </a:solidFill>
            </a:endParaRPr>
          </a:p>
          <a:p>
            <a:pPr marL="457200" lvl="1" indent="0" eaLnBrk="1" fontAlgn="auto" hangingPunct="1">
              <a:spcAft>
                <a:spcPts val="0"/>
              </a:spcAft>
              <a:buFont typeface="Wingdings 3" charset="2"/>
              <a:buNone/>
              <a:defRPr/>
            </a:pPr>
            <a:r>
              <a:rPr lang="zh-CN" altLang="en-US" sz="2600" dirty="0">
                <a:solidFill>
                  <a:srgbClr val="3333FF"/>
                </a:solidFill>
              </a:rPr>
              <a:t>从</a:t>
            </a:r>
            <a:r>
              <a:rPr lang="zh-CN" altLang="en-US" sz="3200" b="1" dirty="0">
                <a:solidFill>
                  <a:srgbClr val="3333FF"/>
                </a:solidFill>
              </a:rPr>
              <a:t>大</a:t>
            </a:r>
            <a:r>
              <a:rPr lang="zh-CN" altLang="en-US" sz="2800" b="1" dirty="0">
                <a:solidFill>
                  <a:srgbClr val="3333FF"/>
                </a:solidFill>
              </a:rPr>
              <a:t>量数据</a:t>
            </a:r>
            <a:r>
              <a:rPr lang="zh-CN" altLang="en-US" sz="2600" dirty="0">
                <a:solidFill>
                  <a:srgbClr val="3333FF"/>
                </a:solidFill>
              </a:rPr>
              <a:t>中抽取出（隐含的、有潜在用途的、</a:t>
            </a:r>
            <a:r>
              <a:rPr lang="zh-CN" altLang="en-US" sz="2600" b="1" dirty="0">
                <a:solidFill>
                  <a:srgbClr val="3333FF"/>
                </a:solidFill>
              </a:rPr>
              <a:t>未知</a:t>
            </a:r>
            <a:r>
              <a:rPr lang="zh-CN" altLang="en-US" sz="2600" dirty="0">
                <a:solidFill>
                  <a:srgbClr val="3333FF"/>
                </a:solidFill>
              </a:rPr>
              <a:t>的、人们可以理解的）有价值的信息和模式的过程。这些新发现的规律、模式、信息和概念具有潜在使用价值。</a:t>
            </a:r>
            <a:endParaRPr lang="en-US" altLang="zh-CN" sz="2600" dirty="0">
              <a:solidFill>
                <a:srgbClr val="3333FF"/>
              </a:solidFill>
            </a:endParaRPr>
          </a:p>
          <a:p>
            <a:pPr lvl="1" eaLnBrk="1" fontAlgn="auto" hangingPunct="1">
              <a:spcAft>
                <a:spcPts val="0"/>
              </a:spcAft>
              <a:buFont typeface="Wingdings 3" charset="2"/>
              <a:buChar char=""/>
              <a:defRPr/>
            </a:pPr>
            <a:endParaRPr lang="en-US" altLang="zh-CN" sz="2600" dirty="0">
              <a:solidFill>
                <a:srgbClr val="0070C0"/>
              </a:solidFill>
            </a:endParaRPr>
          </a:p>
          <a:p>
            <a:pPr lvl="1" eaLnBrk="1" fontAlgn="auto" hangingPunct="1">
              <a:spcAft>
                <a:spcPts val="0"/>
              </a:spcAft>
              <a:buFont typeface="Wingdings 3" charset="2"/>
              <a:buChar char=""/>
              <a:defRPr/>
            </a:pPr>
            <a:endParaRPr lang="zh-CN" altLang="en-US" sz="2600" dirty="0">
              <a:solidFill>
                <a:srgbClr val="0070C0"/>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9532" y="160132"/>
            <a:ext cx="6446838" cy="1320800"/>
          </a:xfrm>
        </p:spPr>
        <p:txBody>
          <a:bodyPr/>
          <a:lstStyle/>
          <a:p>
            <a:r>
              <a:rPr lang="zh-CN" altLang="en-US" dirty="0">
                <a:solidFill>
                  <a:srgbClr val="3333FF"/>
                </a:solidFill>
              </a:rPr>
              <a:t>数据挖掘背后的</a:t>
            </a:r>
            <a:br>
              <a:rPr lang="en-US" altLang="zh-CN" dirty="0">
                <a:solidFill>
                  <a:srgbClr val="3333FF"/>
                </a:solidFill>
              </a:rPr>
            </a:br>
            <a:r>
              <a:rPr lang="en-US" altLang="zh-CN" dirty="0">
                <a:solidFill>
                  <a:srgbClr val="3333FF"/>
                </a:solidFill>
              </a:rPr>
              <a:t>             </a:t>
            </a:r>
            <a:r>
              <a:rPr lang="zh-CN" altLang="en-US" dirty="0">
                <a:solidFill>
                  <a:srgbClr val="3333FF"/>
                </a:solidFill>
              </a:rPr>
              <a:t>大数据思维</a:t>
            </a:r>
          </a:p>
        </p:txBody>
      </p:sp>
      <p:sp>
        <p:nvSpPr>
          <p:cNvPr id="3" name="内容占位符 2"/>
          <p:cNvSpPr>
            <a:spLocks noGrp="1"/>
          </p:cNvSpPr>
          <p:nvPr>
            <p:ph idx="1"/>
          </p:nvPr>
        </p:nvSpPr>
        <p:spPr>
          <a:xfrm>
            <a:off x="179512" y="1412777"/>
            <a:ext cx="7524836" cy="4032448"/>
          </a:xfrm>
        </p:spPr>
        <p:txBody>
          <a:bodyPr/>
          <a:lstStyle/>
          <a:p>
            <a:pPr>
              <a:buFont typeface="Wingdings" panose="05000000000000000000" pitchFamily="2" charset="2"/>
              <a:buChar char="Ø"/>
            </a:pPr>
            <a:r>
              <a:rPr lang="zh-CN" altLang="en-US" dirty="0">
                <a:solidFill>
                  <a:srgbClr val="3333FF"/>
                </a:solidFill>
              </a:rPr>
              <a:t>寻找特效药：</a:t>
            </a:r>
            <a:endParaRPr lang="en-US" altLang="zh-CN" dirty="0">
              <a:solidFill>
                <a:srgbClr val="3333FF"/>
              </a:solidFill>
            </a:endParaRPr>
          </a:p>
          <a:p>
            <a:pPr lvl="1">
              <a:buFont typeface="Wingdings" panose="05000000000000000000" pitchFamily="2" charset="2"/>
              <a:buChar char="Ø"/>
            </a:pPr>
            <a:r>
              <a:rPr lang="zh-CN" altLang="en-US" sz="1700" dirty="0">
                <a:solidFill>
                  <a:srgbClr val="3333FF"/>
                </a:solidFill>
              </a:rPr>
              <a:t>科学家们通常需要分析疾病产生的原因，寻找能够消除这些原因的物质，然后合成新药。是一个非常漫长的过程，而且费用非常高。</a:t>
            </a:r>
            <a:endParaRPr lang="en-US" altLang="zh-CN" sz="1700" dirty="0">
              <a:solidFill>
                <a:srgbClr val="3333FF"/>
              </a:solidFill>
            </a:endParaRPr>
          </a:p>
          <a:p>
            <a:pPr lvl="1">
              <a:buFont typeface="Wingdings" panose="05000000000000000000" pitchFamily="2" charset="2"/>
              <a:buChar char="Ø"/>
            </a:pPr>
            <a:r>
              <a:rPr lang="zh-CN" altLang="en-US" sz="1700" dirty="0">
                <a:solidFill>
                  <a:srgbClr val="3333FF"/>
                </a:solidFill>
              </a:rPr>
              <a:t>有了大数据，寻找特效药的方法就和过去有所不同了。</a:t>
            </a:r>
            <a:endParaRPr lang="en-US" altLang="zh-CN" sz="1700" dirty="0">
              <a:solidFill>
                <a:srgbClr val="3333FF"/>
              </a:solidFill>
            </a:endParaRPr>
          </a:p>
          <a:p>
            <a:pPr lvl="1">
              <a:buFont typeface="Wingdings" panose="05000000000000000000" pitchFamily="2" charset="2"/>
              <a:buChar char="Ø"/>
            </a:pPr>
            <a:r>
              <a:rPr lang="zh-CN" altLang="en-US" sz="1700" dirty="0">
                <a:solidFill>
                  <a:srgbClr val="3333FF"/>
                </a:solidFill>
              </a:rPr>
              <a:t>斯坦福大学医学院发现，原来用于治疗心脏病的某种药物对治疗某种胃病特别有效。</a:t>
            </a:r>
            <a:endParaRPr lang="en-US" altLang="zh-CN" sz="1700" dirty="0">
              <a:solidFill>
                <a:srgbClr val="3333FF"/>
              </a:solidFill>
            </a:endParaRPr>
          </a:p>
          <a:p>
            <a:pPr lvl="1">
              <a:buFont typeface="Wingdings" panose="05000000000000000000" pitchFamily="2" charset="2"/>
              <a:buChar char="Ø"/>
            </a:pPr>
            <a:r>
              <a:rPr lang="zh-CN" altLang="en-US" sz="1700" dirty="0">
                <a:solidFill>
                  <a:srgbClr val="3333FF"/>
                </a:solidFill>
              </a:rPr>
              <a:t>这种方法，实际上依靠的并非因果关系，而是一种强关联关系，即</a:t>
            </a:r>
            <a:r>
              <a:rPr lang="en-US" altLang="zh-CN" sz="1700" dirty="0">
                <a:solidFill>
                  <a:srgbClr val="3333FF"/>
                </a:solidFill>
              </a:rPr>
              <a:t>A</a:t>
            </a:r>
            <a:r>
              <a:rPr lang="zh-CN" altLang="en-US" sz="1700" dirty="0">
                <a:solidFill>
                  <a:srgbClr val="3333FF"/>
                </a:solidFill>
              </a:rPr>
              <a:t>药对</a:t>
            </a:r>
            <a:r>
              <a:rPr lang="en-US" altLang="zh-CN" sz="1700" dirty="0">
                <a:solidFill>
                  <a:srgbClr val="3333FF"/>
                </a:solidFill>
              </a:rPr>
              <a:t>B</a:t>
            </a:r>
            <a:r>
              <a:rPr lang="zh-CN" altLang="en-US" sz="1700" dirty="0">
                <a:solidFill>
                  <a:srgbClr val="3333FF"/>
                </a:solidFill>
              </a:rPr>
              <a:t>病有效。至于为什么有效，接下来</a:t>
            </a:r>
            <a:r>
              <a:rPr lang="en-US" altLang="zh-CN" sz="1700" dirty="0">
                <a:solidFill>
                  <a:srgbClr val="3333FF"/>
                </a:solidFill>
              </a:rPr>
              <a:t>3</a:t>
            </a:r>
            <a:r>
              <a:rPr lang="zh-CN" altLang="en-US" sz="1700" dirty="0">
                <a:solidFill>
                  <a:srgbClr val="3333FF"/>
                </a:solidFill>
              </a:rPr>
              <a:t>年的研究工作实际上就是在反过来寻找原因。</a:t>
            </a:r>
            <a:endParaRPr lang="en-US" altLang="zh-CN" sz="1700" dirty="0">
              <a:solidFill>
                <a:srgbClr val="3333FF"/>
              </a:solidFill>
            </a:endParaRPr>
          </a:p>
          <a:p>
            <a:pPr lvl="1">
              <a:buFont typeface="Wingdings" panose="05000000000000000000" pitchFamily="2" charset="2"/>
              <a:buChar char="Ø"/>
            </a:pPr>
            <a:r>
              <a:rPr lang="zh-CN" altLang="en-US" sz="1700" dirty="0">
                <a:solidFill>
                  <a:srgbClr val="3333FF"/>
                </a:solidFill>
              </a:rPr>
              <a:t>这种先有结果再反推原因的做法，和过去通过因果关系推导出结果的做法截然相反。无疑，这样的做法会比较快，当然，前提是有足够多的数据支持。</a:t>
            </a:r>
            <a:endParaRPr lang="en-US" altLang="zh-CN" sz="1700" dirty="0">
              <a:solidFill>
                <a:srgbClr val="3333FF"/>
              </a:solidFill>
            </a:endParaRPr>
          </a:p>
          <a:p>
            <a:pPr lvl="1">
              <a:buFont typeface="Wingdings" panose="05000000000000000000" pitchFamily="2" charset="2"/>
              <a:buChar char="Ø"/>
            </a:pPr>
            <a:endParaRPr lang="zh-CN" altLang="en-US" dirty="0">
              <a:solidFill>
                <a:srgbClr val="3333FF"/>
              </a:solidFill>
            </a:endParaRPr>
          </a:p>
        </p:txBody>
      </p:sp>
      <p:sp>
        <p:nvSpPr>
          <p:cNvPr id="4" name="灯片编号占位符 3"/>
          <p:cNvSpPr>
            <a:spLocks noGrp="1"/>
          </p:cNvSpPr>
          <p:nvPr>
            <p:ph type="sldNum" sz="quarter" idx="12"/>
          </p:nvPr>
        </p:nvSpPr>
        <p:spPr/>
        <p:txBody>
          <a:bodyPr/>
          <a:lstStyle/>
          <a:p>
            <a:pPr>
              <a:defRPr/>
            </a:pPr>
            <a:fld id="{E0DEADAF-3521-4211-9759-B7273BDEC4F2}" type="slidenum">
              <a:rPr lang="zh-CN" altLang="en-US" smtClean="0">
                <a:solidFill>
                  <a:srgbClr val="3333FF"/>
                </a:solidFill>
              </a:rPr>
              <a:pPr>
                <a:defRPr/>
              </a:pPr>
              <a:t>14</a:t>
            </a:fld>
            <a:endParaRPr lang="zh-CN" altLang="en-US">
              <a:solidFill>
                <a:srgbClr val="3333FF"/>
              </a:solidFill>
            </a:endParaRPr>
          </a:p>
        </p:txBody>
      </p:sp>
      <p:sp>
        <p:nvSpPr>
          <p:cNvPr id="5" name="矩形 4"/>
          <p:cNvSpPr/>
          <p:nvPr/>
        </p:nvSpPr>
        <p:spPr>
          <a:xfrm>
            <a:off x="179512" y="5337213"/>
            <a:ext cx="7925332" cy="830997"/>
          </a:xfrm>
          <a:prstGeom prst="rect">
            <a:avLst/>
          </a:prstGeom>
        </p:spPr>
        <p:txBody>
          <a:bodyPr wrap="square">
            <a:spAutoFit/>
          </a:bodyPr>
          <a:lstStyle/>
          <a:p>
            <a:r>
              <a:rPr lang="zh-CN" altLang="en-US" dirty="0">
                <a:solidFill>
                  <a:srgbClr val="3333FF"/>
                </a:solidFill>
                <a:latin typeface="+mj-ea"/>
                <a:ea typeface="+mj-ea"/>
              </a:rPr>
              <a:t>在大数据时代，我们能够得益于一种新的思维方法</a:t>
            </a:r>
            <a:r>
              <a:rPr lang="en-US" altLang="zh-CN" dirty="0">
                <a:solidFill>
                  <a:srgbClr val="3333FF"/>
                </a:solidFill>
                <a:latin typeface="+mj-ea"/>
                <a:ea typeface="+mj-ea"/>
              </a:rPr>
              <a:t>—</a:t>
            </a:r>
            <a:r>
              <a:rPr lang="zh-CN" altLang="en-US" dirty="0">
                <a:solidFill>
                  <a:srgbClr val="3333FF"/>
                </a:solidFill>
                <a:latin typeface="+mj-ea"/>
                <a:ea typeface="+mj-ea"/>
              </a:rPr>
              <a:t>从大量的数据中直接找到答案，即使不知道原因。</a:t>
            </a:r>
          </a:p>
        </p:txBody>
      </p:sp>
    </p:spTree>
    <p:extLst>
      <p:ext uri="{BB962C8B-B14F-4D97-AF65-F5344CB8AC3E}">
        <p14:creationId xmlns:p14="http://schemas.microsoft.com/office/powerpoint/2010/main" val="37342378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3333FF"/>
                </a:solidFill>
              </a:rPr>
              <a:t>数据挖掘背后的</a:t>
            </a:r>
            <a:br>
              <a:rPr lang="en-US" altLang="zh-CN" dirty="0">
                <a:solidFill>
                  <a:srgbClr val="3333FF"/>
                </a:solidFill>
              </a:rPr>
            </a:br>
            <a:r>
              <a:rPr lang="en-US" altLang="zh-CN" dirty="0">
                <a:solidFill>
                  <a:srgbClr val="3333FF"/>
                </a:solidFill>
              </a:rPr>
              <a:t>             </a:t>
            </a:r>
            <a:r>
              <a:rPr lang="zh-CN" altLang="en-US" dirty="0">
                <a:solidFill>
                  <a:srgbClr val="3333FF"/>
                </a:solidFill>
              </a:rPr>
              <a:t>大数据思维</a:t>
            </a:r>
            <a:endParaRPr lang="zh-CN" altLang="en-US" dirty="0"/>
          </a:p>
        </p:txBody>
      </p:sp>
      <p:sp>
        <p:nvSpPr>
          <p:cNvPr id="3" name="内容占位符 2"/>
          <p:cNvSpPr>
            <a:spLocks noGrp="1"/>
          </p:cNvSpPr>
          <p:nvPr>
            <p:ph idx="1"/>
          </p:nvPr>
        </p:nvSpPr>
        <p:spPr>
          <a:xfrm>
            <a:off x="508000" y="2160588"/>
            <a:ext cx="7016328" cy="3881437"/>
          </a:xfrm>
        </p:spPr>
        <p:txBody>
          <a:bodyPr/>
          <a:lstStyle/>
          <a:p>
            <a:r>
              <a:rPr lang="zh-CN" altLang="en-US" sz="2800" dirty="0">
                <a:solidFill>
                  <a:srgbClr val="3333FF"/>
                </a:solidFill>
              </a:rPr>
              <a:t>在数据挖掘的思想中，知识的学习是不需要通过具体问题的专业知识建模。</a:t>
            </a:r>
            <a:endParaRPr lang="en-US" altLang="zh-CN" sz="2800" dirty="0">
              <a:solidFill>
                <a:srgbClr val="3333FF"/>
              </a:solidFill>
            </a:endParaRPr>
          </a:p>
          <a:p>
            <a:r>
              <a:rPr lang="zh-CN" altLang="en-US" sz="2800" dirty="0">
                <a:solidFill>
                  <a:srgbClr val="3333FF"/>
                </a:solidFill>
              </a:rPr>
              <a:t>这其实是模拟了人的原始学习过程 </a:t>
            </a:r>
            <a:r>
              <a:rPr lang="en-US" altLang="zh-CN" sz="2800" dirty="0">
                <a:solidFill>
                  <a:srgbClr val="3333FF"/>
                </a:solidFill>
              </a:rPr>
              <a:t>--- </a:t>
            </a:r>
            <a:r>
              <a:rPr lang="zh-CN" altLang="en-US" sz="2800" dirty="0">
                <a:solidFill>
                  <a:srgbClr val="3333FF"/>
                </a:solidFill>
              </a:rPr>
              <a:t>比如你要预测一个人跑</a:t>
            </a:r>
            <a:r>
              <a:rPr lang="en-US" altLang="zh-CN" sz="2800" dirty="0">
                <a:solidFill>
                  <a:srgbClr val="3333FF"/>
                </a:solidFill>
              </a:rPr>
              <a:t>100</a:t>
            </a:r>
            <a:r>
              <a:rPr lang="zh-CN" altLang="en-US" sz="2800" dirty="0">
                <a:solidFill>
                  <a:srgbClr val="3333FF"/>
                </a:solidFill>
              </a:rPr>
              <a:t>米要多久时间，可以根据之前了解的他这样体型的人跑</a:t>
            </a:r>
            <a:r>
              <a:rPr lang="en-US" altLang="zh-CN" sz="2800" dirty="0">
                <a:solidFill>
                  <a:srgbClr val="3333FF"/>
                </a:solidFill>
              </a:rPr>
              <a:t>100</a:t>
            </a:r>
            <a:r>
              <a:rPr lang="zh-CN" altLang="en-US" sz="2800" dirty="0">
                <a:solidFill>
                  <a:srgbClr val="3333FF"/>
                </a:solidFill>
              </a:rPr>
              <a:t>米用的多少时间做一个估计，而不会使用牛顿定律来算。</a:t>
            </a:r>
          </a:p>
        </p:txBody>
      </p:sp>
      <p:sp>
        <p:nvSpPr>
          <p:cNvPr id="4" name="灯片编号占位符 3"/>
          <p:cNvSpPr>
            <a:spLocks noGrp="1"/>
          </p:cNvSpPr>
          <p:nvPr>
            <p:ph type="sldNum" sz="quarter" idx="12"/>
          </p:nvPr>
        </p:nvSpPr>
        <p:spPr/>
        <p:txBody>
          <a:bodyPr/>
          <a:lstStyle/>
          <a:p>
            <a:pPr>
              <a:defRPr/>
            </a:pPr>
            <a:fld id="{E0DEADAF-3521-4211-9759-B7273BDEC4F2}" type="slidenum">
              <a:rPr lang="zh-CN" altLang="en-US" smtClean="0"/>
              <a:pPr>
                <a:defRPr/>
              </a:pPr>
              <a:t>15</a:t>
            </a:fld>
            <a:endParaRPr lang="zh-CN" altLang="en-US"/>
          </a:p>
        </p:txBody>
      </p:sp>
    </p:spTree>
    <p:extLst>
      <p:ext uri="{BB962C8B-B14F-4D97-AF65-F5344CB8AC3E}">
        <p14:creationId xmlns:p14="http://schemas.microsoft.com/office/powerpoint/2010/main" val="3722587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0226" name="标题 1"/>
          <p:cNvSpPr>
            <a:spLocks noGrp="1"/>
          </p:cNvSpPr>
          <p:nvPr>
            <p:ph type="title"/>
          </p:nvPr>
        </p:nvSpPr>
        <p:spPr>
          <a:xfrm>
            <a:off x="395288" y="188913"/>
            <a:ext cx="8316912" cy="1500187"/>
          </a:xfrm>
        </p:spPr>
        <p:txBody>
          <a:bodyPr/>
          <a:lstStyle/>
          <a:p>
            <a:pPr eaLnBrk="1" hangingPunct="1"/>
            <a:r>
              <a:rPr lang="zh-CN" altLang="en-US" sz="4400"/>
              <a:t>数据挖掘：</a:t>
            </a:r>
            <a:r>
              <a:rPr lang="en-US" altLang="zh-CN" sz="4400"/>
              <a:t>Data Mining </a:t>
            </a:r>
            <a:br>
              <a:rPr lang="en-US" altLang="zh-CN" sz="4400"/>
            </a:br>
            <a:r>
              <a:rPr lang="zh-CN" altLang="en-US" sz="4400">
                <a:solidFill>
                  <a:srgbClr val="00B0F0"/>
                </a:solidFill>
              </a:rPr>
              <a:t>一般流程</a:t>
            </a:r>
          </a:p>
        </p:txBody>
      </p:sp>
      <p:sp>
        <p:nvSpPr>
          <p:cNvPr id="180227"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9DB7EB17-E594-4E0A-8160-F5AC74826E76}" type="slidenum">
              <a:rPr lang="zh-CN" altLang="en-US" smtClean="0">
                <a:solidFill>
                  <a:schemeClr val="accent1"/>
                </a:solidFill>
                <a:latin typeface="Arial" panose="020B0604020202020204" pitchFamily="34" charset="0"/>
              </a:rPr>
              <a:pPr>
                <a:spcBef>
                  <a:spcPct val="0"/>
                </a:spcBef>
                <a:buClrTx/>
                <a:buSzTx/>
                <a:buFontTx/>
                <a:buNone/>
              </a:pPr>
              <a:t>16</a:t>
            </a:fld>
            <a:endParaRPr lang="zh-CN" altLang="en-US">
              <a:solidFill>
                <a:schemeClr val="accent1"/>
              </a:solidFill>
              <a:latin typeface="Arial" panose="020B0604020202020204" pitchFamily="34" charset="0"/>
            </a:endParaRPr>
          </a:p>
        </p:txBody>
      </p:sp>
      <p:pic>
        <p:nvPicPr>
          <p:cNvPr id="180228"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08288" y="977900"/>
            <a:ext cx="5508625" cy="579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标题 1"/>
          <p:cNvSpPr>
            <a:spLocks noGrp="1"/>
          </p:cNvSpPr>
          <p:nvPr>
            <p:ph type="title"/>
          </p:nvPr>
        </p:nvSpPr>
        <p:spPr>
          <a:xfrm>
            <a:off x="179388" y="333375"/>
            <a:ext cx="7885112" cy="1597025"/>
          </a:xfrm>
        </p:spPr>
        <p:txBody>
          <a:bodyPr>
            <a:normAutofit fontScale="90000"/>
          </a:bodyPr>
          <a:lstStyle/>
          <a:p>
            <a:pPr eaLnBrk="1" hangingPunct="1">
              <a:defRPr/>
            </a:pPr>
            <a:r>
              <a:rPr lang="zh-CN" altLang="en-US" sz="5400"/>
              <a:t>数据挖掘：</a:t>
            </a:r>
            <a:r>
              <a:rPr lang="en-US" altLang="zh-CN" sz="5400"/>
              <a:t>Data Mining</a:t>
            </a:r>
            <a:br>
              <a:rPr lang="en-US" altLang="zh-CN" sz="5400"/>
            </a:br>
            <a:r>
              <a:rPr lang="zh-CN" altLang="en-US" sz="5400">
                <a:solidFill>
                  <a:srgbClr val="00B0F0"/>
                </a:solidFill>
              </a:rPr>
              <a:t>功能</a:t>
            </a:r>
            <a:endParaRPr lang="zh-CN" altLang="en-US" sz="5400"/>
          </a:p>
        </p:txBody>
      </p:sp>
      <p:sp>
        <p:nvSpPr>
          <p:cNvPr id="181251" name="内容占位符 2"/>
          <p:cNvSpPr>
            <a:spLocks noGrp="1"/>
          </p:cNvSpPr>
          <p:nvPr>
            <p:ph idx="1"/>
          </p:nvPr>
        </p:nvSpPr>
        <p:spPr/>
        <p:txBody>
          <a:bodyPr/>
          <a:lstStyle/>
          <a:p>
            <a:pPr eaLnBrk="1" hangingPunct="1">
              <a:buClr>
                <a:srgbClr val="90C226"/>
              </a:buClr>
              <a:buFont typeface="Wingdings" panose="05000000000000000000" pitchFamily="2" charset="2"/>
              <a:buChar char="Ø"/>
            </a:pPr>
            <a:r>
              <a:rPr lang="zh-CN" altLang="en-US" sz="4400">
                <a:solidFill>
                  <a:srgbClr val="3333FF"/>
                </a:solidFill>
              </a:rPr>
              <a:t>关联规则</a:t>
            </a:r>
            <a:endParaRPr lang="en-US" altLang="zh-CN" sz="4400">
              <a:solidFill>
                <a:srgbClr val="3333FF"/>
              </a:solidFill>
            </a:endParaRPr>
          </a:p>
          <a:p>
            <a:pPr eaLnBrk="1" hangingPunct="1">
              <a:buClr>
                <a:srgbClr val="90C226"/>
              </a:buClr>
              <a:buFont typeface="Wingdings" panose="05000000000000000000" pitchFamily="2" charset="2"/>
              <a:buChar char="Ø"/>
            </a:pPr>
            <a:r>
              <a:rPr lang="zh-CN" altLang="en-US" sz="4400">
                <a:solidFill>
                  <a:srgbClr val="3333FF"/>
                </a:solidFill>
              </a:rPr>
              <a:t>分类与预测</a:t>
            </a:r>
            <a:endParaRPr lang="en-US" altLang="zh-CN" sz="4400">
              <a:solidFill>
                <a:srgbClr val="3333FF"/>
              </a:solidFill>
            </a:endParaRPr>
          </a:p>
          <a:p>
            <a:pPr eaLnBrk="1" hangingPunct="1">
              <a:buClr>
                <a:srgbClr val="90C226"/>
              </a:buClr>
              <a:buFont typeface="Wingdings" panose="05000000000000000000" pitchFamily="2" charset="2"/>
              <a:buChar char="Ø"/>
            </a:pPr>
            <a:r>
              <a:rPr lang="zh-CN" altLang="en-US" sz="4400">
                <a:solidFill>
                  <a:srgbClr val="3333FF"/>
                </a:solidFill>
              </a:rPr>
              <a:t>聚类分析</a:t>
            </a:r>
            <a:endParaRPr lang="en-US" altLang="zh-CN" sz="4400">
              <a:solidFill>
                <a:srgbClr val="3333FF"/>
              </a:solidFill>
            </a:endParaRPr>
          </a:p>
          <a:p>
            <a:pPr eaLnBrk="1" hangingPunct="1">
              <a:buClr>
                <a:srgbClr val="90C226"/>
              </a:buClr>
              <a:buFont typeface="Wingdings" panose="05000000000000000000" pitchFamily="2" charset="2"/>
              <a:buChar char="Ø"/>
            </a:pPr>
            <a:r>
              <a:rPr lang="en-US" altLang="zh-CN" sz="4400">
                <a:solidFill>
                  <a:srgbClr val="3333FF"/>
                </a:solidFill>
              </a:rPr>
              <a:t>…</a:t>
            </a:r>
            <a:endParaRPr lang="zh-CN" altLang="en-US" sz="4400">
              <a:solidFill>
                <a:srgbClr val="3333FF"/>
              </a:solidFill>
            </a:endParaRPr>
          </a:p>
          <a:p>
            <a:pPr eaLnBrk="1" hangingPunct="1"/>
            <a:endParaRPr lang="zh-CN" altLang="en-US" sz="4400"/>
          </a:p>
        </p:txBody>
      </p:sp>
      <p:sp>
        <p:nvSpPr>
          <p:cNvPr id="181252"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4FA1C85E-02C5-47BB-AEC4-079EF0E33DBA}" type="slidenum">
              <a:rPr lang="zh-CN" altLang="en-US" smtClean="0">
                <a:solidFill>
                  <a:srgbClr val="90C226"/>
                </a:solidFill>
                <a:latin typeface="Arial" panose="020B0604020202020204" pitchFamily="34" charset="0"/>
              </a:rPr>
              <a:pPr>
                <a:spcBef>
                  <a:spcPct val="0"/>
                </a:spcBef>
                <a:buClrTx/>
                <a:buSzTx/>
                <a:buFontTx/>
                <a:buNone/>
              </a:pPr>
              <a:t>17</a:t>
            </a:fld>
            <a:endParaRPr lang="zh-CN" altLang="en-US">
              <a:solidFill>
                <a:srgbClr val="90C226"/>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2274" name="标题 1"/>
          <p:cNvSpPr>
            <a:spLocks noGrp="1"/>
          </p:cNvSpPr>
          <p:nvPr>
            <p:ph type="title"/>
          </p:nvPr>
        </p:nvSpPr>
        <p:spPr/>
        <p:txBody>
          <a:bodyPr/>
          <a:lstStyle/>
          <a:p>
            <a:pPr eaLnBrk="1" hangingPunct="1"/>
            <a:r>
              <a:rPr lang="zh-CN" altLang="en-US"/>
              <a:t>数据挖掘：</a:t>
            </a:r>
            <a:r>
              <a:rPr lang="en-US" altLang="zh-CN"/>
              <a:t>Data Mining</a:t>
            </a:r>
            <a:br>
              <a:rPr lang="en-US" altLang="zh-CN"/>
            </a:br>
            <a:r>
              <a:rPr lang="en-US" altLang="zh-CN"/>
              <a:t>				</a:t>
            </a:r>
            <a:r>
              <a:rPr lang="zh-CN" altLang="en-US">
                <a:solidFill>
                  <a:srgbClr val="00B0F0"/>
                </a:solidFill>
              </a:rPr>
              <a:t>关联规则</a:t>
            </a:r>
            <a:endParaRPr lang="zh-CN" altLang="en-US"/>
          </a:p>
        </p:txBody>
      </p:sp>
      <p:sp>
        <p:nvSpPr>
          <p:cNvPr id="182275"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9DB4A22E-E33B-4896-B08B-1E8A7C20FB7B}" type="slidenum">
              <a:rPr lang="zh-CN" altLang="en-US" smtClean="0">
                <a:solidFill>
                  <a:schemeClr val="accent1"/>
                </a:solidFill>
                <a:latin typeface="Arial" panose="020B0604020202020204" pitchFamily="34" charset="0"/>
              </a:rPr>
              <a:pPr>
                <a:spcBef>
                  <a:spcPct val="0"/>
                </a:spcBef>
                <a:buClrTx/>
                <a:buSzTx/>
                <a:buFontTx/>
                <a:buNone/>
              </a:pPr>
              <a:t>18</a:t>
            </a:fld>
            <a:endParaRPr lang="zh-CN" altLang="en-US">
              <a:solidFill>
                <a:schemeClr val="accent1"/>
              </a:solidFill>
              <a:latin typeface="Arial" panose="020B0604020202020204" pitchFamily="34" charset="0"/>
            </a:endParaRPr>
          </a:p>
        </p:txBody>
      </p:sp>
      <p:pic>
        <p:nvPicPr>
          <p:cNvPr id="18227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75" y="1916113"/>
            <a:ext cx="3951288"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277" name="AutoShape 2" descr="http://img2.tuicool.com/VVRzQz2.jpg"/>
          <p:cNvSpPr>
            <a:spLocks noChangeAspect="1" noChangeArrowheads="1"/>
          </p:cNvSpPr>
          <p:nvPr/>
        </p:nvSpPr>
        <p:spPr bwMode="auto">
          <a:xfrm>
            <a:off x="176213" y="-182563"/>
            <a:ext cx="296862"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endParaRPr lang="zh-CN" altLang="en-US">
              <a:solidFill>
                <a:schemeClr val="tx1"/>
              </a:solidFill>
              <a:latin typeface="Arial" panose="020B0604020202020204" pitchFamily="34" charset="0"/>
            </a:endParaRPr>
          </a:p>
        </p:txBody>
      </p:sp>
      <p:pic>
        <p:nvPicPr>
          <p:cNvPr id="1822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175" y="1916113"/>
            <a:ext cx="5076825"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标题 1"/>
          <p:cNvSpPr>
            <a:spLocks noGrp="1"/>
          </p:cNvSpPr>
          <p:nvPr>
            <p:ph type="title"/>
          </p:nvPr>
        </p:nvSpPr>
        <p:spPr>
          <a:xfrm>
            <a:off x="179512" y="332656"/>
            <a:ext cx="7376368" cy="1008112"/>
          </a:xfrm>
        </p:spPr>
        <p:txBody>
          <a:bodyPr>
            <a:normAutofit/>
          </a:bodyPr>
          <a:lstStyle/>
          <a:p>
            <a:pPr eaLnBrk="1" hangingPunct="1"/>
            <a:r>
              <a:rPr lang="zh-CN" altLang="en-US" sz="5400" dirty="0">
                <a:solidFill>
                  <a:srgbClr val="00B0F0"/>
                </a:solidFill>
              </a:rPr>
              <a:t>关联规则</a:t>
            </a:r>
            <a:r>
              <a:rPr lang="zh-CN" altLang="en-US" sz="5400" dirty="0">
                <a:solidFill>
                  <a:srgbClr val="00B0F0"/>
                </a:solidFill>
                <a:latin typeface="Times New Roman" panose="02020603050405020304" pitchFamily="18" charset="0"/>
                <a:cs typeface="Times New Roman" panose="02020603050405020304" pitchFamily="18" charset="0"/>
              </a:rPr>
              <a:t>：</a:t>
            </a:r>
            <a:r>
              <a:rPr lang="zh-CN" altLang="en-US" sz="5400" dirty="0"/>
              <a:t>零售业应用</a:t>
            </a:r>
          </a:p>
        </p:txBody>
      </p:sp>
      <p:sp>
        <p:nvSpPr>
          <p:cNvPr id="3" name="内容占位符 2"/>
          <p:cNvSpPr>
            <a:spLocks noGrp="1"/>
          </p:cNvSpPr>
          <p:nvPr>
            <p:ph idx="1"/>
          </p:nvPr>
        </p:nvSpPr>
        <p:spPr>
          <a:xfrm>
            <a:off x="-508" y="1518791"/>
            <a:ext cx="6446838" cy="3278361"/>
          </a:xfrm>
        </p:spPr>
        <p:txBody>
          <a:bodyPr/>
          <a:lstStyle/>
          <a:p>
            <a:pPr algn="just"/>
            <a:r>
              <a:rPr lang="zh-CN" altLang="en-US" sz="2000" dirty="0">
                <a:latin typeface="华文仿宋" panose="02010600040101010101" pitchFamily="2" charset="-122"/>
                <a:ea typeface="华文仿宋" panose="02010600040101010101" pitchFamily="2" charset="-122"/>
              </a:rPr>
              <a:t>几十年来，大型零售商塔吉特收集了海量的数据，记录了每一位经常光顾其各分店的顾客数据。</a:t>
            </a:r>
            <a:endParaRPr lang="en-US" altLang="zh-CN" sz="2000" dirty="0">
              <a:latin typeface="华文仿宋" panose="02010600040101010101" pitchFamily="2" charset="-122"/>
              <a:ea typeface="华文仿宋" panose="02010600040101010101" pitchFamily="2" charset="-122"/>
            </a:endParaRPr>
          </a:p>
          <a:p>
            <a:pPr algn="just"/>
            <a:r>
              <a:rPr lang="zh-CN" altLang="en-US" sz="2000" dirty="0">
                <a:latin typeface="华文仿宋" panose="02010600040101010101" pitchFamily="2" charset="-122"/>
                <a:ea typeface="华文仿宋" panose="02010600040101010101" pitchFamily="2" charset="-122"/>
              </a:rPr>
              <a:t>发现女客户会在怀孕四个月左右，大量购买无香味乳液。由此挖掘出</a:t>
            </a:r>
            <a:r>
              <a:rPr lang="en-US" altLang="zh-CN" sz="2000" dirty="0">
                <a:latin typeface="华文仿宋" panose="02010600040101010101" pitchFamily="2" charset="-122"/>
                <a:ea typeface="华文仿宋" panose="02010600040101010101" pitchFamily="2" charset="-122"/>
              </a:rPr>
              <a:t>25</a:t>
            </a:r>
            <a:r>
              <a:rPr lang="zh-CN" altLang="en-US" sz="2000" dirty="0">
                <a:latin typeface="华文仿宋" panose="02010600040101010101" pitchFamily="2" charset="-122"/>
                <a:ea typeface="华文仿宋" panose="02010600040101010101" pitchFamily="2" charset="-122"/>
              </a:rPr>
              <a:t>项与怀孕高度相关的商品，制作“怀孕预测”指数。</a:t>
            </a:r>
            <a:endParaRPr lang="en-US" altLang="zh-CN" sz="2000" dirty="0">
              <a:latin typeface="华文仿宋" panose="02010600040101010101" pitchFamily="2" charset="-122"/>
              <a:ea typeface="华文仿宋" panose="02010600040101010101" pitchFamily="2" charset="-122"/>
            </a:endParaRPr>
          </a:p>
          <a:p>
            <a:pPr algn="just"/>
            <a:r>
              <a:rPr lang="zh-CN" altLang="en-US" sz="2000" dirty="0">
                <a:latin typeface="华文仿宋" panose="02010600040101010101" pitchFamily="2" charset="-122"/>
                <a:ea typeface="华文仿宋" panose="02010600040101010101" pitchFamily="2" charset="-122"/>
              </a:rPr>
              <a:t>推算出预产期后，就能抢先一步，将孕妇装、婴儿床等折扣券寄给客户。</a:t>
            </a:r>
            <a:endParaRPr lang="en-US" altLang="zh-CN" sz="2000" dirty="0">
              <a:latin typeface="华文仿宋" panose="02010600040101010101" pitchFamily="2" charset="-122"/>
              <a:ea typeface="华文仿宋" panose="02010600040101010101" pitchFamily="2" charset="-122"/>
            </a:endParaRPr>
          </a:p>
          <a:p>
            <a:pPr algn="just"/>
            <a:r>
              <a:rPr lang="zh-CN" altLang="en-US" sz="2000" dirty="0">
                <a:latin typeface="华文仿宋" panose="02010600040101010101" pitchFamily="2" charset="-122"/>
                <a:ea typeface="华文仿宋" panose="02010600040101010101" pitchFamily="2" charset="-122"/>
              </a:rPr>
              <a:t>在接下来的几年中会根据婴儿的生长周期定期给这些顾客推送相关产品，使这些客户形成长期的忠诚度。</a:t>
            </a:r>
          </a:p>
        </p:txBody>
      </p:sp>
      <p:sp>
        <p:nvSpPr>
          <p:cNvPr id="183299"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6D8FC008-27AB-49B0-A2E3-FCFE5E471227}" type="slidenum">
              <a:rPr lang="zh-CN" altLang="en-US" smtClean="0">
                <a:solidFill>
                  <a:srgbClr val="90C226"/>
                </a:solidFill>
                <a:latin typeface="Arial" panose="020B0604020202020204" pitchFamily="34" charset="0"/>
              </a:rPr>
              <a:pPr>
                <a:spcBef>
                  <a:spcPct val="0"/>
                </a:spcBef>
                <a:buClrTx/>
                <a:buSzTx/>
                <a:buFontTx/>
                <a:buNone/>
              </a:pPr>
              <a:t>19</a:t>
            </a:fld>
            <a:endParaRPr lang="zh-CN" altLang="en-US">
              <a:solidFill>
                <a:srgbClr val="90C226"/>
              </a:solidFill>
              <a:latin typeface="Arial" panose="020B0604020202020204" pitchFamily="34" charset="0"/>
            </a:endParaRPr>
          </a:p>
        </p:txBody>
      </p:sp>
      <p:pic>
        <p:nvPicPr>
          <p:cNvPr id="4" name="图片 3"/>
          <p:cNvPicPr>
            <a:picLocks noChangeAspect="1"/>
          </p:cNvPicPr>
          <p:nvPr/>
        </p:nvPicPr>
        <p:blipFill>
          <a:blip r:embed="rId2"/>
          <a:stretch>
            <a:fillRect/>
          </a:stretch>
        </p:blipFill>
        <p:spPr>
          <a:xfrm>
            <a:off x="6626350" y="1340768"/>
            <a:ext cx="2533650" cy="21717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43" name="Rectangle 2"/>
          <p:cNvSpPr>
            <a:spLocks noGrp="1" noChangeArrowheads="1"/>
          </p:cNvSpPr>
          <p:nvPr>
            <p:ph type="title"/>
          </p:nvPr>
        </p:nvSpPr>
        <p:spPr/>
        <p:txBody>
          <a:bodyPr/>
          <a:lstStyle/>
          <a:p>
            <a:pPr eaLnBrk="1" hangingPunct="1"/>
            <a:r>
              <a:rPr lang="zh-CN" altLang="en-US" b="1" dirty="0">
                <a:solidFill>
                  <a:srgbClr val="0000CC"/>
                </a:solidFill>
                <a:latin typeface="华文仿宋" panose="02010600040101010101" pitchFamily="2" charset="-122"/>
                <a:ea typeface="华文仿宋" panose="02010600040101010101" pitchFamily="2" charset="-122"/>
              </a:rPr>
              <a:t>联系方式</a:t>
            </a:r>
          </a:p>
        </p:txBody>
      </p:sp>
      <p:sp>
        <p:nvSpPr>
          <p:cNvPr id="7171" name="Rectangle 3"/>
          <p:cNvSpPr>
            <a:spLocks noGrp="1" noChangeArrowheads="1"/>
          </p:cNvSpPr>
          <p:nvPr>
            <p:ph idx="1"/>
          </p:nvPr>
        </p:nvSpPr>
        <p:spPr/>
        <p:txBody>
          <a:bodyPr/>
          <a:lstStyle/>
          <a:p>
            <a:pPr eaLnBrk="1" hangingPunct="1"/>
            <a:r>
              <a:rPr lang="zh-CN" altLang="en-US" sz="3200" b="1" dirty="0">
                <a:solidFill>
                  <a:srgbClr val="0000CC"/>
                </a:solidFill>
                <a:latin typeface="华文仿宋" panose="02010600040101010101" pitchFamily="2" charset="-122"/>
                <a:ea typeface="华文仿宋" panose="02010600040101010101" pitchFamily="2" charset="-122"/>
              </a:rPr>
              <a:t>海量数据计算研究中心</a:t>
            </a:r>
          </a:p>
          <a:p>
            <a:pPr lvl="1" eaLnBrk="1" hangingPunct="1">
              <a:buFont typeface="Wingdings" panose="05000000000000000000" pitchFamily="2" charset="2"/>
              <a:buNone/>
            </a:pPr>
            <a:r>
              <a:rPr lang="zh-CN" altLang="en-US" sz="3200" b="1" dirty="0">
                <a:solidFill>
                  <a:srgbClr val="0000CC"/>
                </a:solidFill>
                <a:latin typeface="华文仿宋" panose="02010600040101010101" pitchFamily="2" charset="-122"/>
                <a:ea typeface="华文仿宋" panose="02010600040101010101" pitchFamily="2" charset="-122"/>
              </a:rPr>
              <a:t>地址：综合楼</a:t>
            </a:r>
            <a:r>
              <a:rPr lang="en-US" altLang="zh-CN" sz="3200" b="1" dirty="0">
                <a:solidFill>
                  <a:srgbClr val="0000CC"/>
                </a:solidFill>
                <a:latin typeface="华文仿宋" panose="02010600040101010101" pitchFamily="2" charset="-122"/>
                <a:ea typeface="华文仿宋" panose="02010600040101010101" pitchFamily="2" charset="-122"/>
              </a:rPr>
              <a:t>806</a:t>
            </a:r>
          </a:p>
          <a:p>
            <a:pPr eaLnBrk="1" hangingPunct="1"/>
            <a:r>
              <a:rPr lang="en-US" altLang="zh-CN" sz="3200" b="1" dirty="0">
                <a:solidFill>
                  <a:srgbClr val="0000CC"/>
                </a:solidFill>
                <a:latin typeface="华文仿宋" panose="02010600040101010101" pitchFamily="2" charset="-122"/>
                <a:ea typeface="华文仿宋" panose="02010600040101010101" pitchFamily="2" charset="-122"/>
              </a:rPr>
              <a:t>Email</a:t>
            </a:r>
          </a:p>
          <a:p>
            <a:pPr lvl="1" eaLnBrk="1" hangingPunct="1">
              <a:buFont typeface="Wingdings" panose="05000000000000000000" pitchFamily="2" charset="2"/>
              <a:buNone/>
            </a:pPr>
            <a:r>
              <a:rPr lang="en-US" altLang="zh-CN" sz="3200" b="1" dirty="0">
                <a:solidFill>
                  <a:srgbClr val="0000CC"/>
                </a:solidFill>
                <a:latin typeface="华文仿宋" panose="02010600040101010101" pitchFamily="2" charset="-122"/>
                <a:ea typeface="华文仿宋" panose="02010600040101010101" pitchFamily="2" charset="-122"/>
              </a:rPr>
              <a:t>shengfei@hit.edu.cn</a:t>
            </a:r>
          </a:p>
          <a:p>
            <a:pPr eaLnBrk="1" hangingPunct="1"/>
            <a:r>
              <a:rPr lang="zh-CN" altLang="en-US" sz="3200" b="1" dirty="0">
                <a:solidFill>
                  <a:srgbClr val="0000CC"/>
                </a:solidFill>
                <a:latin typeface="华文仿宋" panose="02010600040101010101" pitchFamily="2" charset="-122"/>
                <a:ea typeface="华文仿宋" panose="02010600040101010101" pitchFamily="2" charset="-122"/>
              </a:rPr>
              <a:t>课程</a:t>
            </a:r>
            <a:r>
              <a:rPr lang="en-US" altLang="zh-CN" sz="3200" b="1" dirty="0">
                <a:solidFill>
                  <a:srgbClr val="0000CC"/>
                </a:solidFill>
                <a:latin typeface="华文仿宋" panose="02010600040101010101" pitchFamily="2" charset="-122"/>
                <a:ea typeface="华文仿宋" panose="02010600040101010101" pitchFamily="2" charset="-122"/>
              </a:rPr>
              <a:t>QQ</a:t>
            </a:r>
            <a:r>
              <a:rPr lang="zh-CN" altLang="en-US" sz="3200" b="1" dirty="0">
                <a:solidFill>
                  <a:srgbClr val="0000CC"/>
                </a:solidFill>
                <a:latin typeface="华文仿宋" panose="02010600040101010101" pitchFamily="2" charset="-122"/>
                <a:ea typeface="华文仿宋" panose="02010600040101010101" pitchFamily="2" charset="-122"/>
              </a:rPr>
              <a:t>群：</a:t>
            </a:r>
            <a:r>
              <a:rPr lang="en-US" altLang="zh-CN" sz="6600" b="1" dirty="0">
                <a:solidFill>
                  <a:srgbClr val="3333FF"/>
                </a:solidFill>
                <a:latin typeface="华文仿宋" panose="02010600040101010101" pitchFamily="2" charset="-122"/>
                <a:ea typeface="华文仿宋" panose="02010600040101010101" pitchFamily="2" charset="-122"/>
              </a:rPr>
              <a:t>487351725</a:t>
            </a:r>
          </a:p>
        </p:txBody>
      </p:sp>
      <p:sp>
        <p:nvSpPr>
          <p:cNvPr id="163842"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SimSun"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SimSun"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spcBef>
                <a:spcPct val="0"/>
              </a:spcBef>
              <a:buClrTx/>
              <a:buSzTx/>
              <a:buFontTx/>
              <a:buNone/>
            </a:pPr>
            <a:fld id="{C0D7390A-C992-4659-93D5-87C20716B348}" type="slidenum">
              <a:rPr lang="zh-CN" altLang="en-US" sz="1400" b="1" smtClean="0">
                <a:solidFill>
                  <a:srgbClr val="0000CC"/>
                </a:solidFill>
                <a:latin typeface="华文仿宋" panose="02010600040101010101" pitchFamily="2" charset="-122"/>
                <a:ea typeface="华文仿宋" panose="02010600040101010101" pitchFamily="2" charset="-122"/>
              </a:rPr>
              <a:pPr>
                <a:spcBef>
                  <a:spcPct val="0"/>
                </a:spcBef>
                <a:buClrTx/>
                <a:buSzTx/>
                <a:buFontTx/>
                <a:buNone/>
              </a:pPr>
              <a:t>2</a:t>
            </a:fld>
            <a:endParaRPr lang="en-US" altLang="zh-CN" sz="1400" b="1">
              <a:solidFill>
                <a:srgbClr val="0000CC"/>
              </a:solidFill>
              <a:latin typeface="华文仿宋" panose="02010600040101010101" pitchFamily="2" charset="-122"/>
              <a:ea typeface="华文仿宋" panose="020106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slide(fromBottom)">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slide(fromBottom)">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slide(fromBottom)">
                                      <p:cBhvr>
                                        <p:cTn id="17" dur="500"/>
                                        <p:tgtEl>
                                          <p:spTgt spid="71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slide(fromBottom)">
                                      <p:cBhvr>
                                        <p:cTn id="22" dur="500"/>
                                        <p:tgtEl>
                                          <p:spTgt spid="71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slide(fromBottom)">
                                      <p:cBhvr>
                                        <p:cTn id="27" dur="500"/>
                                        <p:tgtEl>
                                          <p:spTgt spid="7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bldLvl="2"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标题 1"/>
          <p:cNvSpPr>
            <a:spLocks noGrp="1"/>
          </p:cNvSpPr>
          <p:nvPr>
            <p:ph type="title"/>
          </p:nvPr>
        </p:nvSpPr>
        <p:spPr/>
        <p:txBody>
          <a:bodyPr/>
          <a:lstStyle/>
          <a:p>
            <a:pPr eaLnBrk="1" hangingPunct="1"/>
            <a:r>
              <a:rPr lang="zh-CN" altLang="en-US"/>
              <a:t>数据挖掘：</a:t>
            </a:r>
            <a:r>
              <a:rPr lang="en-US" altLang="zh-CN"/>
              <a:t>Data Mining</a:t>
            </a:r>
            <a:br>
              <a:rPr lang="en-US" altLang="zh-CN"/>
            </a:br>
            <a:r>
              <a:rPr lang="en-US" altLang="zh-CN"/>
              <a:t>					</a:t>
            </a:r>
            <a:r>
              <a:rPr lang="zh-CN" altLang="en-US">
                <a:solidFill>
                  <a:srgbClr val="00B0F0"/>
                </a:solidFill>
              </a:rPr>
              <a:t>分类与预测</a:t>
            </a:r>
            <a:endParaRPr lang="zh-CN" altLang="en-US"/>
          </a:p>
        </p:txBody>
      </p:sp>
      <p:sp>
        <p:nvSpPr>
          <p:cNvPr id="184323"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34D82417-F7DE-43C9-A4B9-9D9C72179554}" type="slidenum">
              <a:rPr lang="zh-CN" altLang="en-US" smtClean="0">
                <a:solidFill>
                  <a:schemeClr val="accent1"/>
                </a:solidFill>
                <a:latin typeface="Arial" panose="020B0604020202020204" pitchFamily="34" charset="0"/>
              </a:rPr>
              <a:pPr>
                <a:spcBef>
                  <a:spcPct val="0"/>
                </a:spcBef>
                <a:buClrTx/>
                <a:buSzTx/>
                <a:buFontTx/>
                <a:buNone/>
              </a:pPr>
              <a:t>20</a:t>
            </a:fld>
            <a:endParaRPr lang="zh-CN" altLang="en-US">
              <a:solidFill>
                <a:schemeClr val="accent1"/>
              </a:solidFill>
              <a:latin typeface="Arial" panose="020B0604020202020204" pitchFamily="34" charset="0"/>
            </a:endParaRPr>
          </a:p>
        </p:txBody>
      </p:sp>
      <p:pic>
        <p:nvPicPr>
          <p:cNvPr id="184324"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27225" y="1930400"/>
            <a:ext cx="3957638" cy="441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标题 1"/>
          <p:cNvSpPr>
            <a:spLocks noGrp="1"/>
          </p:cNvSpPr>
          <p:nvPr>
            <p:ph type="title"/>
          </p:nvPr>
        </p:nvSpPr>
        <p:spPr>
          <a:xfrm>
            <a:off x="88900" y="609600"/>
            <a:ext cx="3870325" cy="2998788"/>
          </a:xfrm>
        </p:spPr>
        <p:txBody>
          <a:bodyPr/>
          <a:lstStyle/>
          <a:p>
            <a:pPr eaLnBrk="1" hangingPunct="1"/>
            <a:r>
              <a:rPr lang="zh-CN" altLang="en-US"/>
              <a:t>数据挖掘</a:t>
            </a:r>
            <a:br>
              <a:rPr lang="en-US" altLang="zh-CN"/>
            </a:br>
            <a:br>
              <a:rPr lang="en-US" altLang="zh-CN"/>
            </a:br>
            <a:r>
              <a:rPr lang="zh-CN" altLang="en-US">
                <a:solidFill>
                  <a:srgbClr val="00B0F0"/>
                </a:solidFill>
              </a:rPr>
              <a:t>分类与预测</a:t>
            </a:r>
            <a:br>
              <a:rPr lang="en-US" altLang="zh-CN">
                <a:solidFill>
                  <a:srgbClr val="00B0F0"/>
                </a:solidFill>
              </a:rPr>
            </a:br>
            <a:br>
              <a:rPr lang="en-US" altLang="zh-CN">
                <a:solidFill>
                  <a:srgbClr val="00B0F0"/>
                </a:solidFill>
              </a:rPr>
            </a:br>
            <a:r>
              <a:rPr lang="zh-CN" altLang="en-US">
                <a:solidFill>
                  <a:srgbClr val="00B0F0"/>
                </a:solidFill>
              </a:rPr>
              <a:t>金融创新产品设计</a:t>
            </a:r>
            <a:endParaRPr lang="zh-CN" altLang="en-US"/>
          </a:p>
        </p:txBody>
      </p:sp>
      <p:sp>
        <p:nvSpPr>
          <p:cNvPr id="185347"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F72762A6-3C09-4260-9929-AF370ED139FA}" type="slidenum">
              <a:rPr lang="zh-CN" altLang="en-US" smtClean="0">
                <a:solidFill>
                  <a:schemeClr val="accent1"/>
                </a:solidFill>
                <a:latin typeface="Arial" panose="020B0604020202020204" pitchFamily="34" charset="0"/>
              </a:rPr>
              <a:pPr>
                <a:spcBef>
                  <a:spcPct val="0"/>
                </a:spcBef>
                <a:buClrTx/>
                <a:buSzTx/>
                <a:buFontTx/>
                <a:buNone/>
              </a:pPr>
              <a:t>21</a:t>
            </a:fld>
            <a:endParaRPr lang="zh-CN" altLang="en-US">
              <a:solidFill>
                <a:schemeClr val="accent1"/>
              </a:solidFill>
              <a:latin typeface="Arial" panose="020B0604020202020204" pitchFamily="34" charset="0"/>
            </a:endParaRPr>
          </a:p>
        </p:txBody>
      </p:sp>
      <p:pic>
        <p:nvPicPr>
          <p:cNvPr id="185348"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2250" y="152400"/>
            <a:ext cx="4233863" cy="643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标题 1"/>
          <p:cNvSpPr>
            <a:spLocks noGrp="1"/>
          </p:cNvSpPr>
          <p:nvPr>
            <p:ph type="title"/>
          </p:nvPr>
        </p:nvSpPr>
        <p:spPr>
          <a:xfrm>
            <a:off x="247650" y="138113"/>
            <a:ext cx="8609013" cy="1320800"/>
          </a:xfrm>
        </p:spPr>
        <p:txBody>
          <a:bodyPr/>
          <a:lstStyle/>
          <a:p>
            <a:pPr eaLnBrk="1" hangingPunct="1"/>
            <a:r>
              <a:rPr lang="zh-CN" altLang="en-US"/>
              <a:t>数据挖掘：</a:t>
            </a:r>
            <a:r>
              <a:rPr lang="en-US" altLang="zh-CN"/>
              <a:t>Data Mining 	</a:t>
            </a:r>
            <a:r>
              <a:rPr lang="zh-CN" altLang="en-US"/>
              <a:t>时间序列分析</a:t>
            </a:r>
          </a:p>
        </p:txBody>
      </p:sp>
      <p:sp>
        <p:nvSpPr>
          <p:cNvPr id="186371"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EE786ED9-0F8B-43B9-AD2A-AC7F12393809}" type="slidenum">
              <a:rPr lang="zh-CN" altLang="en-US" smtClean="0">
                <a:solidFill>
                  <a:srgbClr val="90C226"/>
                </a:solidFill>
                <a:latin typeface="Arial" panose="020B0604020202020204" pitchFamily="34" charset="0"/>
              </a:rPr>
              <a:pPr>
                <a:spcBef>
                  <a:spcPct val="0"/>
                </a:spcBef>
                <a:buClrTx/>
                <a:buSzTx/>
                <a:buFontTx/>
                <a:buNone/>
              </a:pPr>
              <a:t>22</a:t>
            </a:fld>
            <a:endParaRPr lang="zh-CN" altLang="en-US">
              <a:solidFill>
                <a:srgbClr val="90C226"/>
              </a:solidFill>
              <a:latin typeface="Arial" panose="020B0604020202020204" pitchFamily="34" charset="0"/>
            </a:endParaRPr>
          </a:p>
        </p:txBody>
      </p:sp>
      <p:pic>
        <p:nvPicPr>
          <p:cNvPr id="1863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613"/>
            <a:ext cx="7770813"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37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2730500"/>
            <a:ext cx="8110537" cy="412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标题 1"/>
          <p:cNvSpPr>
            <a:spLocks noGrp="1"/>
          </p:cNvSpPr>
          <p:nvPr>
            <p:ph type="title"/>
          </p:nvPr>
        </p:nvSpPr>
        <p:spPr>
          <a:xfrm>
            <a:off x="465138" y="120650"/>
            <a:ext cx="8320087" cy="649288"/>
          </a:xfrm>
        </p:spPr>
        <p:txBody>
          <a:bodyPr/>
          <a:lstStyle/>
          <a:p>
            <a:pPr eaLnBrk="1" hangingPunct="1"/>
            <a:r>
              <a:rPr lang="zh-CN" altLang="en-US">
                <a:solidFill>
                  <a:srgbClr val="333399"/>
                </a:solidFill>
              </a:rPr>
              <a:t>数据挖掘：</a:t>
            </a:r>
            <a:r>
              <a:rPr lang="en-US" altLang="zh-CN">
                <a:solidFill>
                  <a:srgbClr val="333399"/>
                </a:solidFill>
              </a:rPr>
              <a:t>Data Mining </a:t>
            </a:r>
            <a:r>
              <a:rPr lang="zh-CN" altLang="en-US">
                <a:solidFill>
                  <a:srgbClr val="333399"/>
                </a:solidFill>
              </a:rPr>
              <a:t>时间序列分析</a:t>
            </a:r>
          </a:p>
        </p:txBody>
      </p:sp>
      <p:sp>
        <p:nvSpPr>
          <p:cNvPr id="187395" name="内容占位符 2"/>
          <p:cNvSpPr>
            <a:spLocks noGrp="1"/>
          </p:cNvSpPr>
          <p:nvPr>
            <p:ph idx="1"/>
          </p:nvPr>
        </p:nvSpPr>
        <p:spPr>
          <a:xfrm>
            <a:off x="261938" y="700088"/>
            <a:ext cx="8610600" cy="1484312"/>
          </a:xfrm>
        </p:spPr>
        <p:txBody>
          <a:bodyPr/>
          <a:lstStyle/>
          <a:p>
            <a:pPr eaLnBrk="1" hangingPunct="1">
              <a:spcBef>
                <a:spcPct val="0"/>
              </a:spcBef>
            </a:pPr>
            <a:r>
              <a:rPr lang="zh-CN" altLang="en-US">
                <a:solidFill>
                  <a:srgbClr val="333399"/>
                </a:solidFill>
              </a:rPr>
              <a:t>时间序列预测即以时间序列所能反映的社会经济现象的发展过程和规律性，进行引伸外推，预测其发展趋势的方法，简单来说就是从已知事件测定未知事件。</a:t>
            </a:r>
            <a:endParaRPr lang="en-US" altLang="zh-CN">
              <a:solidFill>
                <a:srgbClr val="333399"/>
              </a:solidFill>
            </a:endParaRPr>
          </a:p>
          <a:p>
            <a:pPr eaLnBrk="1" hangingPunct="1">
              <a:spcBef>
                <a:spcPct val="0"/>
              </a:spcBef>
            </a:pPr>
            <a:r>
              <a:rPr lang="zh-CN" altLang="en-US">
                <a:solidFill>
                  <a:srgbClr val="333399"/>
                </a:solidFill>
              </a:rPr>
              <a:t>时间序列数据的趋势变动可分为以下四点：</a:t>
            </a:r>
          </a:p>
          <a:p>
            <a:pPr eaLnBrk="1" hangingPunct="1">
              <a:spcBef>
                <a:spcPct val="0"/>
              </a:spcBef>
            </a:pPr>
            <a:r>
              <a:rPr lang="zh-CN" altLang="en-US" b="1">
                <a:solidFill>
                  <a:srgbClr val="333399"/>
                </a:solidFill>
              </a:rPr>
              <a:t>趋势性、周期性、随机性、综合性</a:t>
            </a:r>
            <a:endParaRPr lang="en-US" altLang="zh-CN">
              <a:solidFill>
                <a:srgbClr val="333399"/>
              </a:solidFill>
            </a:endParaRPr>
          </a:p>
          <a:p>
            <a:pPr eaLnBrk="1" hangingPunct="1">
              <a:spcBef>
                <a:spcPct val="0"/>
              </a:spcBef>
            </a:pPr>
            <a:r>
              <a:rPr lang="zh-CN" altLang="en-US">
                <a:solidFill>
                  <a:srgbClr val="333399"/>
                </a:solidFill>
              </a:rPr>
              <a:t>预测时一般设法过滤除去不规则变动，突出反映趋势性和周期性变动。</a:t>
            </a:r>
          </a:p>
          <a:p>
            <a:pPr eaLnBrk="1" hangingPunct="1"/>
            <a:endParaRPr lang="zh-CN" altLang="en-US"/>
          </a:p>
        </p:txBody>
      </p:sp>
      <p:sp>
        <p:nvSpPr>
          <p:cNvPr id="187396"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2BCDD9C9-2FD2-4D6F-9C64-DA3C69F8522F}" type="slidenum">
              <a:rPr lang="zh-CN" altLang="en-US" smtClean="0">
                <a:solidFill>
                  <a:srgbClr val="90C226"/>
                </a:solidFill>
                <a:latin typeface="Arial" panose="020B0604020202020204" pitchFamily="34" charset="0"/>
              </a:rPr>
              <a:pPr>
                <a:spcBef>
                  <a:spcPct val="0"/>
                </a:spcBef>
                <a:buClrTx/>
                <a:buSzTx/>
                <a:buFontTx/>
                <a:buNone/>
              </a:pPr>
              <a:t>23</a:t>
            </a:fld>
            <a:endParaRPr lang="zh-CN" altLang="en-US">
              <a:solidFill>
                <a:srgbClr val="90C226"/>
              </a:solidFill>
              <a:latin typeface="Arial" panose="020B0604020202020204" pitchFamily="34" charset="0"/>
            </a:endParaRPr>
          </a:p>
        </p:txBody>
      </p:sp>
      <p:pic>
        <p:nvPicPr>
          <p:cNvPr id="18739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65350"/>
            <a:ext cx="9067800"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标题 1"/>
          <p:cNvSpPr>
            <a:spLocks noGrp="1"/>
          </p:cNvSpPr>
          <p:nvPr>
            <p:ph type="title"/>
          </p:nvPr>
        </p:nvSpPr>
        <p:spPr/>
        <p:txBody>
          <a:bodyPr/>
          <a:lstStyle/>
          <a:p>
            <a:pPr eaLnBrk="1" hangingPunct="1"/>
            <a:r>
              <a:rPr lang="zh-CN" altLang="en-US"/>
              <a:t>数据挖掘：</a:t>
            </a:r>
            <a:r>
              <a:rPr lang="en-US" altLang="zh-CN"/>
              <a:t>Data Mining</a:t>
            </a:r>
            <a:br>
              <a:rPr lang="en-US" altLang="zh-CN"/>
            </a:br>
            <a:r>
              <a:rPr lang="en-US" altLang="zh-CN"/>
              <a:t>					</a:t>
            </a:r>
            <a:r>
              <a:rPr lang="zh-CN" altLang="en-US">
                <a:solidFill>
                  <a:srgbClr val="00B0F0"/>
                </a:solidFill>
              </a:rPr>
              <a:t>聚类分析</a:t>
            </a:r>
          </a:p>
        </p:txBody>
      </p:sp>
      <p:sp>
        <p:nvSpPr>
          <p:cNvPr id="188419"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67D44108-02CE-4C5B-A9AF-8F1FE8BE943C}" type="slidenum">
              <a:rPr lang="zh-CN" altLang="en-US" smtClean="0">
                <a:solidFill>
                  <a:srgbClr val="90C226"/>
                </a:solidFill>
                <a:latin typeface="Arial" panose="020B0604020202020204" pitchFamily="34" charset="0"/>
              </a:rPr>
              <a:pPr>
                <a:spcBef>
                  <a:spcPct val="0"/>
                </a:spcBef>
                <a:buClrTx/>
                <a:buSzTx/>
                <a:buFontTx/>
                <a:buNone/>
              </a:pPr>
              <a:t>24</a:t>
            </a:fld>
            <a:endParaRPr lang="zh-CN" altLang="en-US">
              <a:solidFill>
                <a:srgbClr val="90C226"/>
              </a:solidFill>
              <a:latin typeface="Arial" panose="020B0604020202020204" pitchFamily="34" charset="0"/>
            </a:endParaRPr>
          </a:p>
        </p:txBody>
      </p:sp>
      <p:pic>
        <p:nvPicPr>
          <p:cNvPr id="188420"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3563" y="2073275"/>
            <a:ext cx="7177087"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标题 1"/>
          <p:cNvSpPr>
            <a:spLocks noGrp="1"/>
          </p:cNvSpPr>
          <p:nvPr>
            <p:ph type="title"/>
          </p:nvPr>
        </p:nvSpPr>
        <p:spPr>
          <a:xfrm>
            <a:off x="508000" y="41275"/>
            <a:ext cx="7519988" cy="1320800"/>
          </a:xfrm>
        </p:spPr>
        <p:txBody>
          <a:bodyPr/>
          <a:lstStyle/>
          <a:p>
            <a:pPr eaLnBrk="1" hangingPunct="1"/>
            <a:r>
              <a:rPr lang="zh-CN" altLang="en-US"/>
              <a:t>数据挖掘：</a:t>
            </a:r>
            <a:r>
              <a:rPr lang="en-US" altLang="zh-CN"/>
              <a:t>Data Mining</a:t>
            </a:r>
            <a:br>
              <a:rPr lang="en-US" altLang="zh-CN"/>
            </a:br>
            <a:r>
              <a:rPr lang="en-US" altLang="zh-CN"/>
              <a:t>					</a:t>
            </a:r>
            <a:r>
              <a:rPr lang="zh-CN" altLang="en-US">
                <a:solidFill>
                  <a:srgbClr val="00B0F0"/>
                </a:solidFill>
              </a:rPr>
              <a:t>社交网络、舆情分析</a:t>
            </a:r>
            <a:r>
              <a:rPr lang="en-US" altLang="zh-CN">
                <a:solidFill>
                  <a:srgbClr val="00B0F0"/>
                </a:solidFill>
              </a:rPr>
              <a:t>…</a:t>
            </a:r>
            <a:endParaRPr lang="zh-CN" altLang="en-US">
              <a:solidFill>
                <a:srgbClr val="00B0F0"/>
              </a:solidFill>
            </a:endParaRPr>
          </a:p>
        </p:txBody>
      </p:sp>
      <p:sp>
        <p:nvSpPr>
          <p:cNvPr id="189443"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02837A7F-471F-41CC-9FDF-5449F6C5106E}" type="slidenum">
              <a:rPr lang="zh-CN" altLang="en-US" smtClean="0">
                <a:solidFill>
                  <a:schemeClr val="accent1"/>
                </a:solidFill>
                <a:latin typeface="Arial" panose="020B0604020202020204" pitchFamily="34" charset="0"/>
              </a:rPr>
              <a:pPr>
                <a:spcBef>
                  <a:spcPct val="0"/>
                </a:spcBef>
                <a:buClrTx/>
                <a:buSzTx/>
                <a:buFontTx/>
                <a:buNone/>
              </a:pPr>
              <a:t>25</a:t>
            </a:fld>
            <a:endParaRPr lang="zh-CN" altLang="en-US">
              <a:solidFill>
                <a:schemeClr val="accent1"/>
              </a:solidFill>
              <a:latin typeface="Arial" panose="020B0604020202020204" pitchFamily="34" charset="0"/>
            </a:endParaRPr>
          </a:p>
        </p:txBody>
      </p:sp>
      <p:pic>
        <p:nvPicPr>
          <p:cNvPr id="189444"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96963" y="1352550"/>
            <a:ext cx="5108575"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标题 1"/>
          <p:cNvSpPr>
            <a:spLocks noGrp="1"/>
          </p:cNvSpPr>
          <p:nvPr>
            <p:ph type="title"/>
          </p:nvPr>
        </p:nvSpPr>
        <p:spPr>
          <a:xfrm>
            <a:off x="508000" y="188913"/>
            <a:ext cx="6446838" cy="730250"/>
          </a:xfrm>
        </p:spPr>
        <p:txBody>
          <a:bodyPr/>
          <a:lstStyle/>
          <a:p>
            <a:r>
              <a:rPr lang="zh-CN" altLang="en-US"/>
              <a:t>社交网络的分析</a:t>
            </a:r>
          </a:p>
        </p:txBody>
      </p:sp>
      <p:sp>
        <p:nvSpPr>
          <p:cNvPr id="190467" name="内容占位符 2"/>
          <p:cNvSpPr>
            <a:spLocks noGrp="1"/>
          </p:cNvSpPr>
          <p:nvPr>
            <p:ph idx="1"/>
          </p:nvPr>
        </p:nvSpPr>
        <p:spPr>
          <a:xfrm>
            <a:off x="508000" y="944563"/>
            <a:ext cx="7880350" cy="5221287"/>
          </a:xfrm>
        </p:spPr>
        <p:txBody>
          <a:bodyPr/>
          <a:lstStyle/>
          <a:p>
            <a:r>
              <a:rPr lang="zh-CN" altLang="en-US" sz="2600">
                <a:solidFill>
                  <a:srgbClr val="3333FF"/>
                </a:solidFill>
              </a:rPr>
              <a:t>社交网络中社区圈子的识别</a:t>
            </a:r>
            <a:endParaRPr lang="en-US" altLang="zh-CN" sz="2600">
              <a:solidFill>
                <a:srgbClr val="3333FF"/>
              </a:solidFill>
            </a:endParaRPr>
          </a:p>
          <a:p>
            <a:r>
              <a:rPr lang="zh-CN" altLang="en-US" sz="2600">
                <a:solidFill>
                  <a:srgbClr val="3333FF"/>
                </a:solidFill>
              </a:rPr>
              <a:t>社交网络中人物影响力的计算</a:t>
            </a:r>
            <a:endParaRPr lang="en-US" altLang="zh-CN" sz="2600">
              <a:solidFill>
                <a:srgbClr val="3333FF"/>
              </a:solidFill>
            </a:endParaRPr>
          </a:p>
          <a:p>
            <a:r>
              <a:rPr lang="zh-CN" altLang="en-US" sz="2600">
                <a:solidFill>
                  <a:srgbClr val="3333FF"/>
                </a:solidFill>
              </a:rPr>
              <a:t>信息在社交网络上的传播模型</a:t>
            </a:r>
            <a:endParaRPr lang="en-US" altLang="zh-CN" sz="2600">
              <a:solidFill>
                <a:srgbClr val="3333FF"/>
              </a:solidFill>
            </a:endParaRPr>
          </a:p>
          <a:p>
            <a:r>
              <a:rPr lang="zh-CN" altLang="en-US" sz="2600">
                <a:solidFill>
                  <a:srgbClr val="3333FF"/>
                </a:solidFill>
              </a:rPr>
              <a:t>虚假信息和机器人账号的识别</a:t>
            </a:r>
            <a:endParaRPr lang="en-US" altLang="zh-CN" sz="2600">
              <a:solidFill>
                <a:srgbClr val="3333FF"/>
              </a:solidFill>
            </a:endParaRPr>
          </a:p>
          <a:p>
            <a:r>
              <a:rPr lang="zh-CN" altLang="en-US" sz="2600">
                <a:solidFill>
                  <a:srgbClr val="3333FF"/>
                </a:solidFill>
              </a:rPr>
              <a:t>基于社交网络信息对股市、大选以及传染病的预测</a:t>
            </a:r>
            <a:endParaRPr lang="en-US" altLang="zh-CN" sz="2600">
              <a:solidFill>
                <a:srgbClr val="3333FF"/>
              </a:solidFill>
            </a:endParaRPr>
          </a:p>
          <a:p>
            <a:r>
              <a:rPr lang="zh-CN" altLang="en-US" sz="2600">
                <a:solidFill>
                  <a:srgbClr val="3333FF"/>
                </a:solidFill>
              </a:rPr>
              <a:t>社交网络的分析和研究是一个交叉领域的学科</a:t>
            </a:r>
            <a:endParaRPr lang="en-US" altLang="zh-CN" sz="2600">
              <a:solidFill>
                <a:srgbClr val="3333FF"/>
              </a:solidFill>
            </a:endParaRPr>
          </a:p>
          <a:p>
            <a:pPr lvl="1">
              <a:buFont typeface="Wingdings" panose="05000000000000000000" pitchFamily="2" charset="2"/>
              <a:buChar char="u"/>
            </a:pPr>
            <a:r>
              <a:rPr lang="zh-CN" altLang="en-US" sz="2400">
                <a:solidFill>
                  <a:srgbClr val="3333FF"/>
                </a:solidFill>
              </a:rPr>
              <a:t>通常会利用社会学、心理学甚至是医学上的基本结论和原理作为指导</a:t>
            </a:r>
            <a:endParaRPr lang="en-US" altLang="zh-CN" sz="2400">
              <a:solidFill>
                <a:srgbClr val="3333FF"/>
              </a:solidFill>
            </a:endParaRPr>
          </a:p>
          <a:p>
            <a:pPr lvl="1">
              <a:buFont typeface="Wingdings" panose="05000000000000000000" pitchFamily="2" charset="2"/>
              <a:buChar char="u"/>
            </a:pPr>
            <a:r>
              <a:rPr lang="zh-CN" altLang="en-US" sz="2400">
                <a:solidFill>
                  <a:srgbClr val="3333FF"/>
                </a:solidFill>
              </a:rPr>
              <a:t>通过人工智能领域中使用的机器学习、图论等算法对社交网络中的群体行为和未来的趋势进行模拟和预测。</a:t>
            </a:r>
          </a:p>
        </p:txBody>
      </p:sp>
      <p:sp>
        <p:nvSpPr>
          <p:cNvPr id="190468"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72DE3D76-A47A-4619-838F-BF571B32825B}" type="slidenum">
              <a:rPr lang="zh-CN" altLang="en-US" smtClean="0">
                <a:solidFill>
                  <a:srgbClr val="90C226"/>
                </a:solidFill>
                <a:latin typeface="Arial" panose="020B0604020202020204" pitchFamily="34" charset="0"/>
              </a:rPr>
              <a:pPr>
                <a:spcBef>
                  <a:spcPct val="0"/>
                </a:spcBef>
                <a:buClrTx/>
                <a:buSzTx/>
                <a:buFontTx/>
                <a:buNone/>
              </a:pPr>
              <a:t>26</a:t>
            </a:fld>
            <a:endParaRPr lang="zh-CN" altLang="en-US">
              <a:solidFill>
                <a:srgbClr val="90C226"/>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大数据带给数据挖掘的</a:t>
            </a:r>
            <a:r>
              <a:rPr lang="en-US" altLang="zh-CN" dirty="0"/>
              <a:t>…</a:t>
            </a:r>
            <a:endParaRPr lang="zh-CN" altLang="en-US" dirty="0"/>
          </a:p>
        </p:txBody>
      </p:sp>
      <p:sp>
        <p:nvSpPr>
          <p:cNvPr id="4" name="灯片编号占位符 3"/>
          <p:cNvSpPr>
            <a:spLocks noGrp="1"/>
          </p:cNvSpPr>
          <p:nvPr>
            <p:ph type="sldNum" sz="quarter" idx="12"/>
          </p:nvPr>
        </p:nvSpPr>
        <p:spPr/>
        <p:txBody>
          <a:bodyPr/>
          <a:lstStyle/>
          <a:p>
            <a:fld id="{65B8AB34-AC4B-47AE-A239-75C9354C5637}" type="slidenum">
              <a:rPr lang="zh-CN" altLang="en-US" smtClean="0"/>
              <a:pPr/>
              <a:t>27</a:t>
            </a:fld>
            <a:endParaRPr lang="zh-CN" altLang="en-US"/>
          </a:p>
        </p:txBody>
      </p:sp>
      <p:pic>
        <p:nvPicPr>
          <p:cNvPr id="6" name="图片 5"/>
          <p:cNvPicPr>
            <a:picLocks noChangeAspect="1"/>
          </p:cNvPicPr>
          <p:nvPr/>
        </p:nvPicPr>
        <p:blipFill>
          <a:blip r:embed="rId2"/>
          <a:stretch>
            <a:fillRect/>
          </a:stretch>
        </p:blipFill>
        <p:spPr>
          <a:xfrm>
            <a:off x="254972" y="2037304"/>
            <a:ext cx="3659256" cy="1915661"/>
          </a:xfrm>
          <a:prstGeom prst="rect">
            <a:avLst/>
          </a:prstGeom>
        </p:spPr>
      </p:pic>
      <p:pic>
        <p:nvPicPr>
          <p:cNvPr id="7" name="图片 6"/>
          <p:cNvPicPr>
            <a:picLocks noChangeAspect="1"/>
          </p:cNvPicPr>
          <p:nvPr/>
        </p:nvPicPr>
        <p:blipFill>
          <a:blip r:embed="rId3"/>
          <a:stretch>
            <a:fillRect/>
          </a:stretch>
        </p:blipFill>
        <p:spPr>
          <a:xfrm>
            <a:off x="4012417" y="3797537"/>
            <a:ext cx="4464844" cy="2057400"/>
          </a:xfrm>
          <a:prstGeom prst="rect">
            <a:avLst/>
          </a:prstGeom>
        </p:spPr>
      </p:pic>
      <p:sp>
        <p:nvSpPr>
          <p:cNvPr id="8" name="矩形 7"/>
          <p:cNvSpPr/>
          <p:nvPr/>
        </p:nvSpPr>
        <p:spPr>
          <a:xfrm>
            <a:off x="119110" y="4225695"/>
            <a:ext cx="3795118" cy="2308324"/>
          </a:xfrm>
          <a:prstGeom prst="rect">
            <a:avLst/>
          </a:prstGeom>
        </p:spPr>
        <p:txBody>
          <a:bodyPr wrap="square">
            <a:spAutoFit/>
          </a:bodyPr>
          <a:lstStyle/>
          <a:p>
            <a:pPr marL="214313" indent="-214313">
              <a:buFont typeface="Wingdings" panose="05000000000000000000" pitchFamily="2" charset="2"/>
              <a:buChar char="Ø"/>
            </a:pPr>
            <a:r>
              <a:rPr lang="zh-CN" altLang="en-US" sz="1800" dirty="0">
                <a:solidFill>
                  <a:srgbClr val="0070C0"/>
                </a:solidFill>
                <a:latin typeface="华文仿宋" panose="02010600040101010101" pitchFamily="2" charset="-122"/>
                <a:ea typeface="华文仿宋" panose="02010600040101010101" pitchFamily="2" charset="-122"/>
              </a:rPr>
              <a:t>神经网络在几十年前就有了</a:t>
            </a:r>
            <a:endParaRPr lang="en-US" altLang="zh-CN" sz="1800" dirty="0">
              <a:solidFill>
                <a:srgbClr val="0070C0"/>
              </a:solidFill>
              <a:latin typeface="华文仿宋" panose="02010600040101010101" pitchFamily="2" charset="-122"/>
              <a:ea typeface="华文仿宋" panose="02010600040101010101" pitchFamily="2" charset="-122"/>
            </a:endParaRPr>
          </a:p>
          <a:p>
            <a:pPr marL="214313" indent="-214313">
              <a:buFont typeface="Wingdings" panose="05000000000000000000" pitchFamily="2" charset="2"/>
              <a:buChar char="Ø"/>
            </a:pPr>
            <a:r>
              <a:rPr lang="zh-CN" altLang="en-US" sz="1800" dirty="0">
                <a:solidFill>
                  <a:srgbClr val="0070C0"/>
                </a:solidFill>
                <a:latin typeface="华文仿宋" panose="02010600040101010101" pitchFamily="2" charset="-122"/>
                <a:ea typeface="华文仿宋" panose="02010600040101010101" pitchFamily="2" charset="-122"/>
              </a:rPr>
              <a:t>因为他们需要大量的“训练”</a:t>
            </a:r>
            <a:endParaRPr lang="en-US" altLang="zh-CN" sz="1800" dirty="0">
              <a:solidFill>
                <a:srgbClr val="0070C0"/>
              </a:solidFill>
              <a:latin typeface="华文仿宋" panose="02010600040101010101" pitchFamily="2" charset="-122"/>
              <a:ea typeface="华文仿宋" panose="02010600040101010101" pitchFamily="2" charset="-122"/>
            </a:endParaRPr>
          </a:p>
          <a:p>
            <a:pPr marL="214313" indent="-214313">
              <a:buFont typeface="Wingdings" panose="05000000000000000000" pitchFamily="2" charset="2"/>
              <a:buChar char="Ø"/>
            </a:pPr>
            <a:r>
              <a:rPr lang="zh-CN" altLang="en-US" sz="1800" dirty="0">
                <a:solidFill>
                  <a:srgbClr val="0070C0"/>
                </a:solidFill>
                <a:latin typeface="华文仿宋" panose="02010600040101010101" pitchFamily="2" charset="-122"/>
                <a:ea typeface="华文仿宋" panose="02010600040101010101" pitchFamily="2" charset="-122"/>
              </a:rPr>
              <a:t>对早期研究者来说，想要获得不错效果的最小量训练都远远超过计算能力和能提供的数据的大小</a:t>
            </a:r>
            <a:endParaRPr lang="en-US" altLang="zh-CN" sz="1800" dirty="0">
              <a:solidFill>
                <a:srgbClr val="0070C0"/>
              </a:solidFill>
              <a:latin typeface="华文仿宋" panose="02010600040101010101" pitchFamily="2" charset="-122"/>
              <a:ea typeface="华文仿宋" panose="02010600040101010101" pitchFamily="2" charset="-122"/>
            </a:endParaRPr>
          </a:p>
          <a:p>
            <a:pPr marL="214313" indent="-214313">
              <a:buFont typeface="Wingdings" panose="05000000000000000000" pitchFamily="2" charset="2"/>
              <a:buChar char="Ø"/>
            </a:pPr>
            <a:r>
              <a:rPr lang="zh-CN" altLang="en-US" sz="1800" dirty="0">
                <a:solidFill>
                  <a:srgbClr val="0070C0"/>
                </a:solidFill>
                <a:latin typeface="华文仿宋" panose="02010600040101010101" pitchFamily="2" charset="-122"/>
                <a:ea typeface="华文仿宋" panose="02010600040101010101" pitchFamily="2" charset="-122"/>
              </a:rPr>
              <a:t>团队通过在网络围棋对战平台上最强人类对手，百万级的对弈落子去训练</a:t>
            </a:r>
          </a:p>
        </p:txBody>
      </p:sp>
    </p:spTree>
    <p:extLst>
      <p:ext uri="{BB962C8B-B14F-4D97-AF65-F5344CB8AC3E}">
        <p14:creationId xmlns:p14="http://schemas.microsoft.com/office/powerpoint/2010/main" val="7095699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标题 1"/>
          <p:cNvSpPr>
            <a:spLocks noGrp="1"/>
          </p:cNvSpPr>
          <p:nvPr>
            <p:ph type="title"/>
          </p:nvPr>
        </p:nvSpPr>
        <p:spPr>
          <a:xfrm>
            <a:off x="508000" y="609600"/>
            <a:ext cx="7304088" cy="1320800"/>
          </a:xfrm>
        </p:spPr>
        <p:txBody>
          <a:bodyPr/>
          <a:lstStyle/>
          <a:p>
            <a:pPr eaLnBrk="1" hangingPunct="1"/>
            <a:r>
              <a:rPr lang="zh-CN" altLang="en-US"/>
              <a:t>数据挖掘：</a:t>
            </a:r>
            <a:r>
              <a:rPr lang="en-US" altLang="zh-CN"/>
              <a:t>Data Mining</a:t>
            </a:r>
            <a:br>
              <a:rPr lang="en-US" altLang="zh-CN"/>
            </a:br>
            <a:r>
              <a:rPr lang="en-US" altLang="zh-CN"/>
              <a:t>				</a:t>
            </a:r>
            <a:r>
              <a:rPr lang="zh-CN" altLang="en-US">
                <a:solidFill>
                  <a:srgbClr val="00B0F0"/>
                </a:solidFill>
              </a:rPr>
              <a:t>大数据管理与挖掘案例</a:t>
            </a:r>
          </a:p>
        </p:txBody>
      </p:sp>
      <p:sp>
        <p:nvSpPr>
          <p:cNvPr id="3" name="内容占位符 2"/>
          <p:cNvSpPr>
            <a:spLocks noGrp="1"/>
          </p:cNvSpPr>
          <p:nvPr>
            <p:ph idx="1"/>
          </p:nvPr>
        </p:nvSpPr>
        <p:spPr>
          <a:xfrm>
            <a:off x="508000" y="2160588"/>
            <a:ext cx="7880424" cy="3881437"/>
          </a:xfrm>
        </p:spPr>
        <p:txBody>
          <a:bodyPr/>
          <a:lstStyle/>
          <a:p>
            <a:pPr marL="0" indent="0" eaLnBrk="1" hangingPunct="1">
              <a:buFont typeface="Wingdings 3" panose="05040102010807070707" pitchFamily="18" charset="2"/>
              <a:buNone/>
              <a:defRPr/>
            </a:pPr>
            <a:r>
              <a:rPr lang="zh-CN" altLang="en-US" sz="2000" dirty="0">
                <a:solidFill>
                  <a:srgbClr val="333399"/>
                </a:solidFill>
                <a:latin typeface="华文仿宋" panose="02010600040101010101" pitchFamily="2" charset="-122"/>
                <a:ea typeface="华文仿宋" panose="02010600040101010101" pitchFamily="2" charset="-122"/>
              </a:rPr>
              <a:t>随着我们通过电话、信用卡、电子商务、互联网和电子邮件留下更多的生活痕迹，大数据不断增长的商业影响也在如下时刻表现出来：</a:t>
            </a:r>
          </a:p>
          <a:p>
            <a:pPr eaLnBrk="1" hangingPunct="1">
              <a:defRPr/>
            </a:pPr>
            <a:r>
              <a:rPr lang="zh-CN" altLang="en-US" sz="2000" dirty="0">
                <a:solidFill>
                  <a:srgbClr val="333399"/>
                </a:solidFill>
                <a:latin typeface="华文仿宋" panose="02010600040101010101" pitchFamily="2" charset="-122"/>
                <a:ea typeface="华文仿宋" panose="02010600040101010101" pitchFamily="2" charset="-122"/>
              </a:rPr>
              <a:t>你搜索飞往哈尔滨的航班，然后便看到网站上出现了当地宾馆的打折信息</a:t>
            </a:r>
          </a:p>
          <a:p>
            <a:pPr eaLnBrk="1" hangingPunct="1">
              <a:defRPr/>
            </a:pPr>
            <a:r>
              <a:rPr lang="zh-CN" altLang="en-US" sz="2000" dirty="0">
                <a:solidFill>
                  <a:srgbClr val="333399"/>
                </a:solidFill>
                <a:latin typeface="华文仿宋" panose="02010600040101010101" pitchFamily="2" charset="-122"/>
                <a:ea typeface="华文仿宋" panose="02010600040101010101" pitchFamily="2" charset="-122"/>
              </a:rPr>
              <a:t>你光顾的商店在对顾客行为进行数据挖掘的基础上获取最大化的利润</a:t>
            </a:r>
          </a:p>
          <a:p>
            <a:pPr eaLnBrk="1" hangingPunct="1">
              <a:defRPr/>
            </a:pPr>
            <a:r>
              <a:rPr lang="zh-CN" altLang="en-US" sz="2000" dirty="0">
                <a:solidFill>
                  <a:srgbClr val="333399"/>
                </a:solidFill>
                <a:latin typeface="华文仿宋" panose="02010600040101010101" pitchFamily="2" charset="-122"/>
                <a:ea typeface="华文仿宋" panose="02010600040101010101" pitchFamily="2" charset="-122"/>
              </a:rPr>
              <a:t>用算法预测人们购票需求，航空公司以不可预知的方式调整价格</a:t>
            </a:r>
          </a:p>
          <a:p>
            <a:pPr eaLnBrk="1" hangingPunct="1">
              <a:defRPr/>
            </a:pPr>
            <a:r>
              <a:rPr lang="zh-CN" altLang="en-US" sz="2000" dirty="0">
                <a:solidFill>
                  <a:srgbClr val="333399"/>
                </a:solidFill>
                <a:latin typeface="华文仿宋" panose="02010600040101010101" pitchFamily="2" charset="-122"/>
                <a:ea typeface="华文仿宋" panose="02010600040101010101" pitchFamily="2" charset="-122"/>
              </a:rPr>
              <a:t>智能手机的应用识别到你的位置，因此你收到附近餐厅的服务信息</a:t>
            </a:r>
            <a:endParaRPr lang="en-US" altLang="zh-CN" sz="2000" dirty="0">
              <a:solidFill>
                <a:srgbClr val="333399"/>
              </a:solidFill>
              <a:latin typeface="华文仿宋" panose="02010600040101010101" pitchFamily="2" charset="-122"/>
              <a:ea typeface="华文仿宋" panose="02010600040101010101" pitchFamily="2" charset="-122"/>
            </a:endParaRPr>
          </a:p>
          <a:p>
            <a:pPr eaLnBrk="1" hangingPunct="1">
              <a:defRPr/>
            </a:pPr>
            <a:r>
              <a:rPr lang="en-US" altLang="zh-CN" sz="2000" dirty="0">
                <a:solidFill>
                  <a:srgbClr val="333399"/>
                </a:solidFill>
                <a:latin typeface="华文仿宋" panose="02010600040101010101" pitchFamily="2" charset="-122"/>
                <a:ea typeface="华文仿宋" panose="02010600040101010101" pitchFamily="2" charset="-122"/>
              </a:rPr>
              <a:t>…</a:t>
            </a:r>
            <a:endParaRPr lang="zh-CN" altLang="en-US" sz="2000" dirty="0">
              <a:solidFill>
                <a:srgbClr val="333399"/>
              </a:solidFill>
              <a:latin typeface="华文仿宋" panose="02010600040101010101" pitchFamily="2" charset="-122"/>
              <a:ea typeface="华文仿宋" panose="02010600040101010101" pitchFamily="2" charset="-122"/>
            </a:endParaRPr>
          </a:p>
          <a:p>
            <a:pPr eaLnBrk="1" hangingPunct="1">
              <a:defRPr/>
            </a:pPr>
            <a:endParaRPr lang="zh-CN" altLang="en-US" dirty="0">
              <a:solidFill>
                <a:srgbClr val="00B0F0"/>
              </a:solidFill>
              <a:latin typeface="华文仿宋" panose="02010600040101010101" pitchFamily="2" charset="-122"/>
              <a:ea typeface="华文仿宋" panose="02010600040101010101" pitchFamily="2" charset="-122"/>
            </a:endParaRPr>
          </a:p>
        </p:txBody>
      </p:sp>
      <p:sp>
        <p:nvSpPr>
          <p:cNvPr id="191492"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936D252D-942C-4844-BBAE-7A35F21AC036}" type="slidenum">
              <a:rPr lang="zh-CN" altLang="en-US" smtClean="0">
                <a:solidFill>
                  <a:srgbClr val="90C226"/>
                </a:solidFill>
                <a:latin typeface="Arial" panose="020B0604020202020204" pitchFamily="34" charset="0"/>
              </a:rPr>
              <a:pPr>
                <a:spcBef>
                  <a:spcPct val="0"/>
                </a:spcBef>
                <a:buClrTx/>
                <a:buSzTx/>
                <a:buFontTx/>
                <a:buNone/>
              </a:pPr>
              <a:t>28</a:t>
            </a:fld>
            <a:endParaRPr lang="zh-CN" altLang="en-US">
              <a:solidFill>
                <a:srgbClr val="90C226"/>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850" y="441325"/>
            <a:ext cx="7448550" cy="1320800"/>
          </a:xfrm>
        </p:spPr>
        <p:txBody>
          <a:bodyPr>
            <a:normAutofit/>
          </a:bodyPr>
          <a:lstStyle/>
          <a:p>
            <a:pPr eaLnBrk="1" hangingPunct="1">
              <a:defRPr/>
            </a:pPr>
            <a:r>
              <a:rPr lang="zh-CN" altLang="en-US" dirty="0"/>
              <a:t>数据挖掘：</a:t>
            </a:r>
            <a:r>
              <a:rPr lang="en-US" altLang="zh-CN" dirty="0"/>
              <a:t>Data Mining</a:t>
            </a:r>
            <a:br>
              <a:rPr lang="en-US" altLang="zh-CN" dirty="0"/>
            </a:br>
            <a:r>
              <a:rPr lang="en-US" altLang="zh-CN" dirty="0"/>
              <a:t>					</a:t>
            </a:r>
            <a:r>
              <a:rPr lang="zh-CN" altLang="en-US" dirty="0">
                <a:solidFill>
                  <a:srgbClr val="00B0F0"/>
                </a:solidFill>
              </a:rPr>
              <a:t>大数据管理与挖掘案例</a:t>
            </a:r>
            <a:endParaRPr lang="zh-CN" altLang="en-US" dirty="0"/>
          </a:p>
        </p:txBody>
      </p:sp>
      <p:sp>
        <p:nvSpPr>
          <p:cNvPr id="192515"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32A38370-DFFD-42FF-800E-C534F07F4F80}" type="slidenum">
              <a:rPr lang="zh-CN" altLang="en-US" smtClean="0">
                <a:solidFill>
                  <a:srgbClr val="90C226"/>
                </a:solidFill>
                <a:latin typeface="Arial" panose="020B0604020202020204" pitchFamily="34" charset="0"/>
              </a:rPr>
              <a:pPr>
                <a:spcBef>
                  <a:spcPct val="0"/>
                </a:spcBef>
                <a:buClrTx/>
                <a:buSzTx/>
                <a:buFontTx/>
                <a:buNone/>
              </a:pPr>
              <a:t>29</a:t>
            </a:fld>
            <a:endParaRPr lang="zh-CN" altLang="en-US">
              <a:solidFill>
                <a:srgbClr val="90C226"/>
              </a:solidFill>
              <a:latin typeface="Arial" panose="020B0604020202020204" pitchFamily="34" charset="0"/>
            </a:endParaRPr>
          </a:p>
        </p:txBody>
      </p:sp>
      <p:pic>
        <p:nvPicPr>
          <p:cNvPr id="19251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930400"/>
            <a:ext cx="2749550" cy="474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17" name="矩形 7"/>
          <p:cNvSpPr>
            <a:spLocks noChangeArrowheads="1"/>
          </p:cNvSpPr>
          <p:nvPr/>
        </p:nvSpPr>
        <p:spPr bwMode="auto">
          <a:xfrm>
            <a:off x="3084512" y="2066925"/>
            <a:ext cx="4907867"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 typeface="Wingdings" panose="05000000000000000000" pitchFamily="2" charset="2"/>
              <a:buChar char="Ø"/>
            </a:pPr>
            <a:r>
              <a:rPr lang="zh-CN" altLang="en-US" dirty="0">
                <a:solidFill>
                  <a:srgbClr val="0070C0"/>
                </a:solidFill>
                <a:latin typeface="华文仿宋" panose="02010600040101010101" pitchFamily="2" charset="-122"/>
                <a:ea typeface="华文仿宋" panose="02010600040101010101" pitchFamily="2" charset="-122"/>
              </a:rPr>
              <a:t>麻省理工学院创建了一个计算机模型来分析心脏病病患丢弃的心电图数据</a:t>
            </a:r>
            <a:endParaRPr lang="en-US" altLang="zh-CN" dirty="0">
              <a:solidFill>
                <a:srgbClr val="0070C0"/>
              </a:solidFill>
              <a:latin typeface="华文仿宋" panose="02010600040101010101" pitchFamily="2" charset="-122"/>
              <a:ea typeface="华文仿宋" panose="02010600040101010101" pitchFamily="2" charset="-122"/>
            </a:endParaRPr>
          </a:p>
          <a:p>
            <a:pPr>
              <a:spcBef>
                <a:spcPct val="0"/>
              </a:spcBef>
              <a:buClrTx/>
              <a:buSzTx/>
              <a:buFont typeface="Wingdings" panose="05000000000000000000" pitchFamily="2" charset="2"/>
              <a:buChar char="Ø"/>
            </a:pPr>
            <a:r>
              <a:rPr lang="zh-CN" altLang="en-US" dirty="0">
                <a:solidFill>
                  <a:srgbClr val="0070C0"/>
                </a:solidFill>
                <a:latin typeface="华文仿宋" panose="02010600040101010101" pitchFamily="2" charset="-122"/>
                <a:ea typeface="华文仿宋" panose="02010600040101010101" pitchFamily="2" charset="-122"/>
              </a:rPr>
              <a:t>他们利用数据挖掘在海量的数据中筛选，发现心电图中出现三类异常者一年内死于第二次心脏病发作的机率比未出现者高一至二倍</a:t>
            </a:r>
            <a:endParaRPr lang="en-US" altLang="zh-CN" dirty="0">
              <a:solidFill>
                <a:srgbClr val="0070C0"/>
              </a:solidFill>
              <a:latin typeface="华文仿宋" panose="02010600040101010101" pitchFamily="2" charset="-122"/>
              <a:ea typeface="华文仿宋" panose="02010600040101010101" pitchFamily="2" charset="-122"/>
            </a:endParaRPr>
          </a:p>
          <a:p>
            <a:pPr>
              <a:spcBef>
                <a:spcPct val="0"/>
              </a:spcBef>
              <a:buClrTx/>
              <a:buSzTx/>
              <a:buFont typeface="Wingdings" panose="05000000000000000000" pitchFamily="2" charset="2"/>
              <a:buChar char="Ø"/>
            </a:pPr>
            <a:r>
              <a:rPr lang="zh-CN" altLang="en-US" dirty="0">
                <a:solidFill>
                  <a:srgbClr val="0070C0"/>
                </a:solidFill>
                <a:latin typeface="华文仿宋" panose="02010600040101010101" pitchFamily="2" charset="-122"/>
                <a:ea typeface="华文仿宋" panose="02010600040101010101" pitchFamily="2" charset="-122"/>
              </a:rPr>
              <a:t>这种新方法能够识别出更多的，无法通过现有的风险筛查被探查出的高危病人。</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SimSun"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SimSun"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spcBef>
                <a:spcPct val="0"/>
              </a:spcBef>
              <a:buClrTx/>
              <a:buSzTx/>
              <a:buFontTx/>
              <a:buNone/>
            </a:pPr>
            <a:fld id="{B2072228-97DF-4CBB-829D-8FA4929D5C10}" type="slidenum">
              <a:rPr lang="zh-CN" altLang="en-US" sz="1400" smtClean="0">
                <a:latin typeface="Arial" panose="020B0604020202020204" pitchFamily="34" charset="0"/>
              </a:rPr>
              <a:pPr>
                <a:spcBef>
                  <a:spcPct val="0"/>
                </a:spcBef>
                <a:buClrTx/>
                <a:buSzTx/>
                <a:buFontTx/>
                <a:buNone/>
              </a:pPr>
              <a:t>3</a:t>
            </a:fld>
            <a:endParaRPr lang="en-US" altLang="zh-CN" sz="1400">
              <a:latin typeface="Arial" panose="020B0604020202020204" pitchFamily="34" charset="0"/>
            </a:endParaRPr>
          </a:p>
        </p:txBody>
      </p:sp>
      <p:sp>
        <p:nvSpPr>
          <p:cNvPr id="165891" name="Rectangle 4"/>
          <p:cNvSpPr>
            <a:spLocks noGrp="1" noChangeArrowheads="1"/>
          </p:cNvSpPr>
          <p:nvPr>
            <p:ph type="title"/>
          </p:nvPr>
        </p:nvSpPr>
        <p:spPr>
          <a:noFill/>
        </p:spPr>
        <p:txBody>
          <a:bodyPr/>
          <a:lstStyle/>
          <a:p>
            <a:pPr eaLnBrk="1" hangingPunct="1"/>
            <a:r>
              <a:rPr lang="zh-CN" altLang="en-US"/>
              <a:t>教材</a:t>
            </a:r>
          </a:p>
        </p:txBody>
      </p:sp>
      <p:graphicFrame>
        <p:nvGraphicFramePr>
          <p:cNvPr id="165892" name="Object 6"/>
          <p:cNvGraphicFramePr>
            <a:graphicFrameLocks noChangeAspect="1"/>
          </p:cNvGraphicFramePr>
          <p:nvPr>
            <p:extLst>
              <p:ext uri="{D42A27DB-BD31-4B8C-83A1-F6EECF244321}">
                <p14:modId xmlns:p14="http://schemas.microsoft.com/office/powerpoint/2010/main" val="3279491732"/>
              </p:ext>
            </p:extLst>
          </p:nvPr>
        </p:nvGraphicFramePr>
        <p:xfrm>
          <a:off x="899593" y="1950366"/>
          <a:ext cx="3492388" cy="4897437"/>
        </p:xfrm>
        <a:graphic>
          <a:graphicData uri="http://schemas.openxmlformats.org/presentationml/2006/ole">
            <mc:AlternateContent xmlns:mc="http://schemas.openxmlformats.org/markup-compatibility/2006">
              <mc:Choice xmlns:v="urn:schemas-microsoft-com:vml" Requires="v">
                <p:oleObj spid="_x0000_s165983" name="位图图像" r:id="rId4" imgW="4586667" imgH="5997460" progId="Paint.Picture">
                  <p:embed/>
                </p:oleObj>
              </mc:Choice>
              <mc:Fallback>
                <p:oleObj name="位图图像" r:id="rId4" imgW="4586667" imgH="5997460" progId="Paint.Picture">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3" y="1950366"/>
                        <a:ext cx="3492388" cy="4897437"/>
                      </a:xfrm>
                      <a:prstGeom prst="rect">
                        <a:avLst/>
                      </a:prstGeom>
                      <a:noFill/>
                      <a:ln>
                        <a:noFill/>
                      </a:ln>
                      <a:effectLst/>
                      <a:extLst/>
                    </p:spPr>
                  </p:pic>
                </p:oleObj>
              </mc:Fallback>
            </mc:AlternateContent>
          </a:graphicData>
        </a:graphic>
      </p:graphicFrame>
      <p:pic>
        <p:nvPicPr>
          <p:cNvPr id="6" name="图片 5"/>
          <p:cNvPicPr>
            <a:picLocks noChangeAspect="1"/>
          </p:cNvPicPr>
          <p:nvPr/>
        </p:nvPicPr>
        <p:blipFill>
          <a:blip r:embed="rId6"/>
          <a:stretch>
            <a:fillRect/>
          </a:stretch>
        </p:blipFill>
        <p:spPr>
          <a:xfrm>
            <a:off x="4716016" y="1943882"/>
            <a:ext cx="3447911" cy="49039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0" y="609600"/>
            <a:ext cx="7088188" cy="1320800"/>
          </a:xfrm>
        </p:spPr>
        <p:txBody>
          <a:bodyPr>
            <a:normAutofit/>
          </a:bodyPr>
          <a:lstStyle/>
          <a:p>
            <a:pPr eaLnBrk="1" hangingPunct="1">
              <a:defRPr/>
            </a:pPr>
            <a:r>
              <a:rPr lang="zh-CN" altLang="en-US" dirty="0"/>
              <a:t>数据挖掘：</a:t>
            </a:r>
            <a:r>
              <a:rPr lang="en-US" altLang="zh-CN" dirty="0"/>
              <a:t>Data Mining</a:t>
            </a:r>
            <a:br>
              <a:rPr lang="en-US" altLang="zh-CN" dirty="0"/>
            </a:br>
            <a:r>
              <a:rPr lang="en-US" altLang="zh-CN" dirty="0"/>
              <a:t>					</a:t>
            </a:r>
            <a:r>
              <a:rPr lang="zh-CN" altLang="en-US" dirty="0">
                <a:solidFill>
                  <a:srgbClr val="00B0F0"/>
                </a:solidFill>
              </a:rPr>
              <a:t>大数据管理与挖掘案例</a:t>
            </a:r>
            <a:endParaRPr lang="zh-CN" altLang="en-US" dirty="0"/>
          </a:p>
        </p:txBody>
      </p:sp>
      <p:sp>
        <p:nvSpPr>
          <p:cNvPr id="3" name="内容占位符 2"/>
          <p:cNvSpPr>
            <a:spLocks noGrp="1"/>
          </p:cNvSpPr>
          <p:nvPr>
            <p:ph idx="1"/>
          </p:nvPr>
        </p:nvSpPr>
        <p:spPr>
          <a:xfrm>
            <a:off x="179512" y="1772816"/>
            <a:ext cx="3972247" cy="4932548"/>
          </a:xfrm>
        </p:spPr>
        <p:txBody>
          <a:bodyPr>
            <a:normAutofit/>
          </a:bodyPr>
          <a:lstStyle/>
          <a:p>
            <a:pPr algn="just" eaLnBrk="1" hangingPunct="1">
              <a:buFont typeface="Wingdings" panose="05000000000000000000" pitchFamily="2" charset="2"/>
              <a:buChar char="Ø"/>
              <a:defRPr/>
            </a:pPr>
            <a:r>
              <a:rPr lang="zh-CN" altLang="en-US" dirty="0">
                <a:solidFill>
                  <a:srgbClr val="0070C0"/>
                </a:solidFill>
                <a:latin typeface="华文仿宋" panose="02010600040101010101" pitchFamily="2" charset="-122"/>
                <a:ea typeface="华文仿宋" panose="02010600040101010101" pitchFamily="2" charset="-122"/>
              </a:rPr>
              <a:t>大约</a:t>
            </a:r>
            <a:r>
              <a:rPr lang="en-US" altLang="zh-CN" dirty="0">
                <a:solidFill>
                  <a:srgbClr val="0070C0"/>
                </a:solidFill>
                <a:latin typeface="华文仿宋" panose="02010600040101010101" pitchFamily="2" charset="-122"/>
                <a:ea typeface="华文仿宋" panose="02010600040101010101" pitchFamily="2" charset="-122"/>
              </a:rPr>
              <a:t>20</a:t>
            </a:r>
            <a:r>
              <a:rPr lang="zh-CN" altLang="en-US" dirty="0">
                <a:solidFill>
                  <a:srgbClr val="0070C0"/>
                </a:solidFill>
                <a:latin typeface="华文仿宋" panose="02010600040101010101" pitchFamily="2" charset="-122"/>
                <a:ea typeface="华文仿宋" panose="02010600040101010101" pitchFamily="2" charset="-122"/>
              </a:rPr>
              <a:t>个</a:t>
            </a:r>
            <a:r>
              <a:rPr lang="en-US" altLang="zh-CN" dirty="0">
                <a:solidFill>
                  <a:srgbClr val="0070C0"/>
                </a:solidFill>
                <a:latin typeface="华文仿宋" panose="02010600040101010101" pitchFamily="2" charset="-122"/>
                <a:ea typeface="华文仿宋" panose="02010600040101010101" pitchFamily="2" charset="-122"/>
              </a:rPr>
              <a:t>NBA</a:t>
            </a:r>
            <a:r>
              <a:rPr lang="zh-CN" altLang="en-US" dirty="0">
                <a:solidFill>
                  <a:srgbClr val="0070C0"/>
                </a:solidFill>
                <a:latin typeface="华文仿宋" panose="02010600040101010101" pitchFamily="2" charset="-122"/>
                <a:ea typeface="华文仿宋" panose="02010600040101010101" pitchFamily="2" charset="-122"/>
              </a:rPr>
              <a:t>球队使用了</a:t>
            </a:r>
            <a:r>
              <a:rPr lang="en-US" altLang="zh-CN" dirty="0">
                <a:solidFill>
                  <a:srgbClr val="0070C0"/>
                </a:solidFill>
                <a:latin typeface="华文仿宋" panose="02010600040101010101" pitchFamily="2" charset="-122"/>
                <a:ea typeface="华文仿宋" panose="02010600040101010101" pitchFamily="2" charset="-122"/>
              </a:rPr>
              <a:t>IBM</a:t>
            </a:r>
            <a:r>
              <a:rPr lang="zh-CN" altLang="en-US" dirty="0">
                <a:solidFill>
                  <a:srgbClr val="0070C0"/>
                </a:solidFill>
                <a:latin typeface="华文仿宋" panose="02010600040101010101" pitchFamily="2" charset="-122"/>
                <a:ea typeface="华文仿宋" panose="02010600040101010101" pitchFamily="2" charset="-122"/>
              </a:rPr>
              <a:t>公司开发的数据挖掘应用软件</a:t>
            </a:r>
            <a:r>
              <a:rPr lang="en-US" altLang="zh-CN" dirty="0">
                <a:solidFill>
                  <a:srgbClr val="0070C0"/>
                </a:solidFill>
                <a:latin typeface="华文仿宋" panose="02010600040101010101" pitchFamily="2" charset="-122"/>
                <a:ea typeface="华文仿宋" panose="02010600040101010101" pitchFamily="2" charset="-122"/>
              </a:rPr>
              <a:t>Advanced Scout</a:t>
            </a:r>
            <a:r>
              <a:rPr lang="zh-CN" altLang="en-US" dirty="0">
                <a:solidFill>
                  <a:srgbClr val="0070C0"/>
                </a:solidFill>
                <a:latin typeface="华文仿宋" panose="02010600040101010101" pitchFamily="2" charset="-122"/>
                <a:ea typeface="华文仿宋" panose="02010600040101010101" pitchFamily="2" charset="-122"/>
              </a:rPr>
              <a:t>系统来优化他们的战术组合</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buFont typeface="Wingdings" panose="05000000000000000000" pitchFamily="2" charset="2"/>
              <a:buChar char="Ø"/>
              <a:defRPr/>
            </a:pPr>
            <a:r>
              <a:rPr lang="zh-CN" altLang="en-US" dirty="0">
                <a:solidFill>
                  <a:srgbClr val="0070C0"/>
                </a:solidFill>
                <a:latin typeface="华文仿宋" panose="02010600040101010101" pitchFamily="2" charset="-122"/>
                <a:ea typeface="华文仿宋" panose="02010600040101010101" pitchFamily="2" charset="-122"/>
              </a:rPr>
              <a:t>系统分析显示两个后卫哈德卫和伯兰</a:t>
            </a:r>
            <a:r>
              <a:rPr lang="en-US" altLang="zh-CN" dirty="0">
                <a:solidFill>
                  <a:srgbClr val="0070C0"/>
                </a:solidFill>
                <a:latin typeface="华文仿宋" panose="02010600040101010101" pitchFamily="2" charset="-122"/>
                <a:ea typeface="华文仿宋" panose="02010600040101010101" pitchFamily="2" charset="-122"/>
              </a:rPr>
              <a:t>.</a:t>
            </a:r>
            <a:r>
              <a:rPr lang="zh-CN" altLang="en-US" dirty="0">
                <a:solidFill>
                  <a:srgbClr val="0070C0"/>
                </a:solidFill>
                <a:latin typeface="华文仿宋" panose="02010600040101010101" pitchFamily="2" charset="-122"/>
                <a:ea typeface="华文仿宋" panose="02010600040101010101" pitchFamily="2" charset="-122"/>
              </a:rPr>
              <a:t>绍在前两场中被评为－</a:t>
            </a:r>
            <a:r>
              <a:rPr lang="en-US" altLang="zh-CN" dirty="0">
                <a:solidFill>
                  <a:srgbClr val="0070C0"/>
                </a:solidFill>
                <a:latin typeface="华文仿宋" panose="02010600040101010101" pitchFamily="2" charset="-122"/>
                <a:ea typeface="华文仿宋" panose="02010600040101010101" pitchFamily="2" charset="-122"/>
              </a:rPr>
              <a:t>17</a:t>
            </a:r>
            <a:r>
              <a:rPr lang="zh-CN" altLang="en-US" dirty="0">
                <a:solidFill>
                  <a:srgbClr val="0070C0"/>
                </a:solidFill>
                <a:latin typeface="华文仿宋" panose="02010600040101010101" pitchFamily="2" charset="-122"/>
                <a:ea typeface="华文仿宋" panose="02010600040101010101" pitchFamily="2" charset="-122"/>
              </a:rPr>
              <a:t>分</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buFont typeface="Wingdings" panose="05000000000000000000" pitchFamily="2" charset="2"/>
              <a:buChar char="Ø"/>
              <a:defRPr/>
            </a:pPr>
            <a:r>
              <a:rPr lang="zh-CN" altLang="en-US" dirty="0">
                <a:solidFill>
                  <a:srgbClr val="0070C0"/>
                </a:solidFill>
                <a:latin typeface="华文仿宋" panose="02010600040101010101" pitchFamily="2" charset="-122"/>
                <a:ea typeface="华文仿宋" panose="02010600040101010101" pitchFamily="2" charset="-122"/>
              </a:rPr>
              <a:t>但当哈德卫与替补后卫阿姆斯创组合时，魔术队得分为正</a:t>
            </a:r>
            <a:r>
              <a:rPr lang="en-US" altLang="zh-CN" dirty="0">
                <a:solidFill>
                  <a:srgbClr val="0070C0"/>
                </a:solidFill>
                <a:latin typeface="华文仿宋" panose="02010600040101010101" pitchFamily="2" charset="-122"/>
                <a:ea typeface="华文仿宋" panose="02010600040101010101" pitchFamily="2" charset="-122"/>
              </a:rPr>
              <a:t>14</a:t>
            </a:r>
            <a:r>
              <a:rPr lang="zh-CN" altLang="en-US" dirty="0">
                <a:solidFill>
                  <a:srgbClr val="0070C0"/>
                </a:solidFill>
                <a:latin typeface="华文仿宋" panose="02010600040101010101" pitchFamily="2" charset="-122"/>
                <a:ea typeface="华文仿宋" panose="02010600040101010101" pitchFamily="2" charset="-122"/>
              </a:rPr>
              <a:t>分</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buFont typeface="Wingdings" panose="05000000000000000000" pitchFamily="2" charset="2"/>
              <a:buChar char="Ø"/>
              <a:defRPr/>
            </a:pPr>
            <a:r>
              <a:rPr lang="zh-CN" altLang="en-US" dirty="0">
                <a:solidFill>
                  <a:srgbClr val="0070C0"/>
                </a:solidFill>
                <a:latin typeface="华文仿宋" panose="02010600040101010101" pitchFamily="2" charset="-122"/>
                <a:ea typeface="华文仿宋" panose="02010600040101010101" pitchFamily="2" charset="-122"/>
              </a:rPr>
              <a:t>魔术队增加了阿姆斯创的上场时间，此着果然见效；</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buFont typeface="Wingdings" panose="05000000000000000000" pitchFamily="2" charset="2"/>
              <a:buChar char="Ø"/>
              <a:defRPr/>
            </a:pPr>
            <a:r>
              <a:rPr lang="en-US" altLang="zh-CN" dirty="0">
                <a:solidFill>
                  <a:srgbClr val="0070C0"/>
                </a:solidFill>
                <a:latin typeface="华文仿宋" panose="02010600040101010101" pitchFamily="2" charset="-122"/>
                <a:ea typeface="华文仿宋" panose="02010600040101010101" pitchFamily="2" charset="-122"/>
              </a:rPr>
              <a:t>Advanced Scout</a:t>
            </a:r>
            <a:r>
              <a:rPr lang="zh-CN" altLang="en-US" dirty="0">
                <a:solidFill>
                  <a:srgbClr val="0070C0"/>
                </a:solidFill>
                <a:latin typeface="华文仿宋" panose="02010600040101010101" pitchFamily="2" charset="-122"/>
                <a:ea typeface="华文仿宋" panose="02010600040101010101" pitchFamily="2" charset="-122"/>
              </a:rPr>
              <a:t>是一个数据分析工具，每一场比赛的事件都被统计分类，按得分、助攻、失误等等。</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buFont typeface="Wingdings" panose="05000000000000000000" pitchFamily="2" charset="2"/>
              <a:buChar char="Ø"/>
              <a:defRPr/>
            </a:pPr>
            <a:r>
              <a:rPr lang="zh-CN" altLang="en-US" dirty="0">
                <a:solidFill>
                  <a:srgbClr val="0070C0"/>
                </a:solidFill>
                <a:latin typeface="华文仿宋" panose="02010600040101010101" pitchFamily="2" charset="-122"/>
                <a:ea typeface="华文仿宋" panose="02010600040101010101" pitchFamily="2" charset="-122"/>
              </a:rPr>
              <a:t>时间标记让教练非常容易地通过搜索</a:t>
            </a:r>
            <a:r>
              <a:rPr lang="en-US" altLang="zh-CN" dirty="0">
                <a:solidFill>
                  <a:srgbClr val="0070C0"/>
                </a:solidFill>
                <a:latin typeface="华文仿宋" panose="02010600040101010101" pitchFamily="2" charset="-122"/>
                <a:ea typeface="华文仿宋" panose="02010600040101010101" pitchFamily="2" charset="-122"/>
              </a:rPr>
              <a:t>NBA</a:t>
            </a:r>
            <a:r>
              <a:rPr lang="zh-CN" altLang="en-US" dirty="0">
                <a:solidFill>
                  <a:srgbClr val="0070C0"/>
                </a:solidFill>
                <a:latin typeface="华文仿宋" panose="02010600040101010101" pitchFamily="2" charset="-122"/>
                <a:ea typeface="华文仿宋" panose="02010600040101010101" pitchFamily="2" charset="-122"/>
              </a:rPr>
              <a:t>比赛的录像来理解统计发现的含义。</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buFont typeface="Wingdings" panose="05000000000000000000" pitchFamily="2" charset="2"/>
              <a:buChar char="Ø"/>
              <a:defRPr/>
            </a:pP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buFont typeface="Wingdings" panose="05000000000000000000" pitchFamily="2" charset="2"/>
              <a:buChar char="Ø"/>
              <a:defRPr/>
            </a:pPr>
            <a:endParaRPr lang="en-US" altLang="zh-CN" dirty="0">
              <a:solidFill>
                <a:srgbClr val="0070C0"/>
              </a:solidFill>
              <a:latin typeface="华文仿宋" panose="02010600040101010101" pitchFamily="2" charset="-122"/>
              <a:ea typeface="华文仿宋" panose="02010600040101010101" pitchFamily="2" charset="-122"/>
            </a:endParaRPr>
          </a:p>
          <a:p>
            <a:pPr eaLnBrk="1" hangingPunct="1">
              <a:defRPr/>
            </a:pPr>
            <a:endParaRPr lang="zh-CN" altLang="en-US" dirty="0">
              <a:solidFill>
                <a:srgbClr val="0070C0"/>
              </a:solidFill>
              <a:latin typeface="华文仿宋" panose="02010600040101010101" pitchFamily="2" charset="-122"/>
              <a:ea typeface="华文仿宋" panose="02010600040101010101" pitchFamily="2" charset="-122"/>
            </a:endParaRPr>
          </a:p>
        </p:txBody>
      </p:sp>
      <p:sp>
        <p:nvSpPr>
          <p:cNvPr id="193540"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64D23D84-514D-4068-812A-292DD3ED0F67}" type="slidenum">
              <a:rPr lang="zh-CN" altLang="en-US" smtClean="0">
                <a:solidFill>
                  <a:srgbClr val="90C226"/>
                </a:solidFill>
                <a:latin typeface="Arial" panose="020B0604020202020204" pitchFamily="34" charset="0"/>
              </a:rPr>
              <a:pPr>
                <a:spcBef>
                  <a:spcPct val="0"/>
                </a:spcBef>
                <a:buClrTx/>
                <a:buSzTx/>
                <a:buFontTx/>
                <a:buNone/>
              </a:pPr>
              <a:t>30</a:t>
            </a:fld>
            <a:endParaRPr lang="zh-CN" altLang="en-US">
              <a:solidFill>
                <a:srgbClr val="90C226"/>
              </a:solidFill>
              <a:latin typeface="Arial" panose="020B0604020202020204" pitchFamily="34" charset="0"/>
            </a:endParaRPr>
          </a:p>
        </p:txBody>
      </p:sp>
      <p:pic>
        <p:nvPicPr>
          <p:cNvPr id="193541"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56100" y="2420938"/>
            <a:ext cx="405765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0" y="609600"/>
            <a:ext cx="7448550" cy="1320800"/>
          </a:xfrm>
        </p:spPr>
        <p:txBody>
          <a:bodyPr>
            <a:normAutofit/>
          </a:bodyPr>
          <a:lstStyle/>
          <a:p>
            <a:pPr eaLnBrk="1" hangingPunct="1">
              <a:defRPr/>
            </a:pPr>
            <a:r>
              <a:rPr lang="zh-CN" altLang="en-US" dirty="0"/>
              <a:t>数据挖掘：</a:t>
            </a:r>
            <a:r>
              <a:rPr lang="en-US" altLang="zh-CN" dirty="0"/>
              <a:t>Data Mining</a:t>
            </a:r>
            <a:br>
              <a:rPr lang="en-US" altLang="zh-CN" dirty="0"/>
            </a:br>
            <a:r>
              <a:rPr lang="en-US" altLang="zh-CN" dirty="0"/>
              <a:t>				</a:t>
            </a:r>
            <a:r>
              <a:rPr lang="zh-CN" altLang="en-US" dirty="0">
                <a:solidFill>
                  <a:srgbClr val="00B0F0"/>
                </a:solidFill>
              </a:rPr>
              <a:t>大数据管理与挖掘案例</a:t>
            </a:r>
            <a:endParaRPr lang="zh-CN" altLang="en-US" dirty="0"/>
          </a:p>
        </p:txBody>
      </p:sp>
      <p:sp>
        <p:nvSpPr>
          <p:cNvPr id="3" name="内容占位符 2"/>
          <p:cNvSpPr>
            <a:spLocks noGrp="1"/>
          </p:cNvSpPr>
          <p:nvPr>
            <p:ph idx="1"/>
          </p:nvPr>
        </p:nvSpPr>
        <p:spPr>
          <a:xfrm>
            <a:off x="508000" y="2160588"/>
            <a:ext cx="3406775" cy="4497387"/>
          </a:xfrm>
        </p:spPr>
        <p:txBody>
          <a:bodyPr>
            <a:normAutofit fontScale="77500" lnSpcReduction="20000"/>
          </a:bodyPr>
          <a:lstStyle/>
          <a:p>
            <a:pPr eaLnBrk="1" hangingPunct="1">
              <a:defRPr/>
            </a:pPr>
            <a:r>
              <a:rPr lang="zh-CN" altLang="en-US" sz="2400" dirty="0">
                <a:solidFill>
                  <a:srgbClr val="0070C0"/>
                </a:solidFill>
              </a:rPr>
              <a:t>头脑里的大数据：人类连接组项目是一项雄心勃勃地试图绘制出不同脑区之间相互作用的计划；</a:t>
            </a:r>
            <a:endParaRPr lang="en-US" altLang="zh-CN" sz="2400" dirty="0">
              <a:solidFill>
                <a:srgbClr val="0070C0"/>
              </a:solidFill>
            </a:endParaRPr>
          </a:p>
          <a:p>
            <a:pPr eaLnBrk="1" hangingPunct="1">
              <a:defRPr/>
            </a:pPr>
            <a:r>
              <a:rPr lang="zh-CN" altLang="en-US" sz="2400" dirty="0">
                <a:solidFill>
                  <a:srgbClr val="0070C0"/>
                </a:solidFill>
              </a:rPr>
              <a:t>项目使用三种磁共振造影观察脑的结构、功能和连接。数据收集工作完成之时，连接组获得大约</a:t>
            </a:r>
            <a:r>
              <a:rPr lang="en-US" altLang="zh-CN" sz="2400" dirty="0">
                <a:solidFill>
                  <a:srgbClr val="0070C0"/>
                </a:solidFill>
              </a:rPr>
              <a:t>100</a:t>
            </a:r>
            <a:r>
              <a:rPr lang="zh-CN" altLang="en-US" sz="2400" dirty="0">
                <a:solidFill>
                  <a:srgbClr val="0070C0"/>
                </a:solidFill>
              </a:rPr>
              <a:t>万</a:t>
            </a:r>
            <a:r>
              <a:rPr lang="en-US" altLang="zh-CN" sz="2400" dirty="0">
                <a:solidFill>
                  <a:srgbClr val="0070C0"/>
                </a:solidFill>
              </a:rPr>
              <a:t>G</a:t>
            </a:r>
            <a:r>
              <a:rPr lang="zh-CN" altLang="en-US" sz="2400" dirty="0">
                <a:solidFill>
                  <a:srgbClr val="0070C0"/>
                </a:solidFill>
              </a:rPr>
              <a:t>数据；</a:t>
            </a:r>
            <a:endParaRPr lang="en-US" altLang="zh-CN" sz="2400" dirty="0">
              <a:solidFill>
                <a:srgbClr val="0070C0"/>
              </a:solidFill>
            </a:endParaRPr>
          </a:p>
          <a:p>
            <a:pPr eaLnBrk="1" hangingPunct="1">
              <a:defRPr/>
            </a:pPr>
            <a:r>
              <a:rPr lang="zh-CN" altLang="en-US" sz="2400" dirty="0">
                <a:solidFill>
                  <a:srgbClr val="0070C0"/>
                </a:solidFill>
              </a:rPr>
              <a:t>如果区域</a:t>
            </a:r>
            <a:r>
              <a:rPr lang="en-US" altLang="zh-CN" sz="2400" dirty="0">
                <a:solidFill>
                  <a:srgbClr val="0070C0"/>
                </a:solidFill>
              </a:rPr>
              <a:t>A</a:t>
            </a:r>
            <a:r>
              <a:rPr lang="zh-CN" altLang="en-US" sz="2400" dirty="0">
                <a:solidFill>
                  <a:srgbClr val="0070C0"/>
                </a:solidFill>
              </a:rPr>
              <a:t>和区域</a:t>
            </a:r>
            <a:r>
              <a:rPr lang="en-US" altLang="zh-CN" sz="2400" dirty="0">
                <a:solidFill>
                  <a:srgbClr val="0070C0"/>
                </a:solidFill>
              </a:rPr>
              <a:t>B</a:t>
            </a:r>
            <a:r>
              <a:rPr lang="zh-CN" altLang="en-US" sz="2400" dirty="0">
                <a:solidFill>
                  <a:srgbClr val="0070C0"/>
                </a:solidFill>
              </a:rPr>
              <a:t>自发地以每秒</a:t>
            </a:r>
            <a:r>
              <a:rPr lang="en-US" altLang="zh-CN" sz="2400" dirty="0">
                <a:solidFill>
                  <a:srgbClr val="0070C0"/>
                </a:solidFill>
              </a:rPr>
              <a:t>18</a:t>
            </a:r>
            <a:r>
              <a:rPr lang="zh-CN" altLang="en-US" sz="2400" dirty="0">
                <a:solidFill>
                  <a:srgbClr val="0070C0"/>
                </a:solidFill>
              </a:rPr>
              <a:t>个周期的频率产生脑波，说明它们处于同一网络中；</a:t>
            </a:r>
            <a:endParaRPr lang="en-US" altLang="zh-CN" sz="2400" dirty="0">
              <a:solidFill>
                <a:srgbClr val="0070C0"/>
              </a:solidFill>
            </a:endParaRPr>
          </a:p>
          <a:p>
            <a:pPr eaLnBrk="1" hangingPunct="1">
              <a:defRPr/>
            </a:pPr>
            <a:r>
              <a:rPr lang="zh-CN" altLang="en-US" sz="2400" dirty="0">
                <a:solidFill>
                  <a:srgbClr val="0070C0"/>
                </a:solidFill>
              </a:rPr>
              <a:t>将利用整个大脑中的这些关联数据创建一个表现出脑中的每一个点如何与其他每一个点关联的矩阵。</a:t>
            </a:r>
            <a:endParaRPr lang="en-US" altLang="zh-CN" sz="2400" dirty="0">
              <a:solidFill>
                <a:srgbClr val="0070C0"/>
              </a:solidFill>
            </a:endParaRPr>
          </a:p>
          <a:p>
            <a:pPr eaLnBrk="1" hangingPunct="1">
              <a:defRPr/>
            </a:pPr>
            <a:endParaRPr lang="en-US" altLang="zh-CN" sz="2400" dirty="0">
              <a:solidFill>
                <a:srgbClr val="0070C0"/>
              </a:solidFill>
            </a:endParaRPr>
          </a:p>
          <a:p>
            <a:pPr eaLnBrk="1" hangingPunct="1">
              <a:defRPr/>
            </a:pPr>
            <a:endParaRPr lang="zh-CN" altLang="en-US" sz="2400" dirty="0">
              <a:solidFill>
                <a:srgbClr val="0070C0"/>
              </a:solidFill>
            </a:endParaRPr>
          </a:p>
        </p:txBody>
      </p:sp>
      <p:sp>
        <p:nvSpPr>
          <p:cNvPr id="194564"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B4427B70-F257-4668-90C4-048D1BEBC73A}" type="slidenum">
              <a:rPr lang="zh-CN" altLang="en-US" smtClean="0">
                <a:solidFill>
                  <a:srgbClr val="90C226"/>
                </a:solidFill>
                <a:latin typeface="Arial" panose="020B0604020202020204" pitchFamily="34" charset="0"/>
              </a:rPr>
              <a:pPr>
                <a:spcBef>
                  <a:spcPct val="0"/>
                </a:spcBef>
                <a:buClrTx/>
                <a:buSzTx/>
                <a:buFontTx/>
                <a:buNone/>
              </a:pPr>
              <a:t>31</a:t>
            </a:fld>
            <a:endParaRPr lang="zh-CN" altLang="en-US">
              <a:solidFill>
                <a:srgbClr val="90C226"/>
              </a:solidFill>
              <a:latin typeface="Arial" panose="020B0604020202020204" pitchFamily="34" charset="0"/>
            </a:endParaRPr>
          </a:p>
        </p:txBody>
      </p:sp>
      <p:pic>
        <p:nvPicPr>
          <p:cNvPr id="194565"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94138" y="2014538"/>
            <a:ext cx="2805112" cy="450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标题 1"/>
          <p:cNvSpPr>
            <a:spLocks noGrp="1"/>
          </p:cNvSpPr>
          <p:nvPr>
            <p:ph type="title"/>
          </p:nvPr>
        </p:nvSpPr>
        <p:spPr/>
        <p:txBody>
          <a:bodyPr/>
          <a:lstStyle/>
          <a:p>
            <a:pPr eaLnBrk="1" hangingPunct="1"/>
            <a:r>
              <a:rPr lang="zh-CN" altLang="en-US"/>
              <a:t>大数据挖掘风险</a:t>
            </a:r>
            <a:br>
              <a:rPr lang="en-US" altLang="zh-CN"/>
            </a:br>
            <a:r>
              <a:rPr lang="en-US" altLang="zh-CN"/>
              <a:t>					</a:t>
            </a:r>
            <a:r>
              <a:rPr lang="zh-CN" altLang="en-US">
                <a:solidFill>
                  <a:srgbClr val="0070C0"/>
                </a:solidFill>
              </a:rPr>
              <a:t>个人隐私泄露</a:t>
            </a:r>
            <a:endParaRPr lang="zh-CN" altLang="en-US"/>
          </a:p>
        </p:txBody>
      </p:sp>
      <p:sp>
        <p:nvSpPr>
          <p:cNvPr id="195587" name="内容占位符 2"/>
          <p:cNvSpPr>
            <a:spLocks noGrp="1"/>
          </p:cNvSpPr>
          <p:nvPr>
            <p:ph idx="1"/>
          </p:nvPr>
        </p:nvSpPr>
        <p:spPr>
          <a:xfrm>
            <a:off x="107504" y="1930400"/>
            <a:ext cx="3946971" cy="4927600"/>
          </a:xfrm>
        </p:spPr>
        <p:txBody>
          <a:bodyPr/>
          <a:lstStyle/>
          <a:p>
            <a:pPr algn="just" eaLnBrk="1" hangingPunct="1"/>
            <a:r>
              <a:rPr lang="zh-CN" altLang="en-US" dirty="0">
                <a:solidFill>
                  <a:srgbClr val="0070C0"/>
                </a:solidFill>
                <a:latin typeface="华文仿宋" panose="02010600040101010101" pitchFamily="2" charset="-122"/>
                <a:ea typeface="华文仿宋" panose="02010600040101010101" pitchFamily="2" charset="-122"/>
              </a:rPr>
              <a:t>通过分析大量用户的搜索记录，比如“咳嗽”“发烧”等特定词条，谷歌公司能准确预测美国冬季流感传播趋势；</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r>
              <a:rPr lang="zh-CN" altLang="en-US" dirty="0">
                <a:solidFill>
                  <a:srgbClr val="0070C0"/>
                </a:solidFill>
                <a:latin typeface="华文仿宋" panose="02010600040101010101" pitchFamily="2" charset="-122"/>
                <a:ea typeface="华文仿宋" panose="02010600040101010101" pitchFamily="2" charset="-122"/>
              </a:rPr>
              <a:t>和官方机构相比，谷歌能提前一两周预测流感暴发，预测结果与官方数据的相关性高达</a:t>
            </a:r>
            <a:r>
              <a:rPr lang="en-US" altLang="zh-CN" dirty="0">
                <a:solidFill>
                  <a:srgbClr val="0070C0"/>
                </a:solidFill>
                <a:latin typeface="华文仿宋" panose="02010600040101010101" pitchFamily="2" charset="-122"/>
                <a:ea typeface="华文仿宋" panose="02010600040101010101" pitchFamily="2" charset="-122"/>
              </a:rPr>
              <a:t>97%</a:t>
            </a:r>
            <a:r>
              <a:rPr lang="zh-CN" altLang="en-US" dirty="0">
                <a:solidFill>
                  <a:srgbClr val="0070C0"/>
                </a:solidFill>
                <a:latin typeface="华文仿宋" panose="02010600040101010101" pitchFamily="2" charset="-122"/>
                <a:ea typeface="华文仿宋" panose="02010600040101010101" pitchFamily="2" charset="-122"/>
              </a:rPr>
              <a:t>；</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r>
              <a:rPr lang="en-US" altLang="zh-CN" dirty="0">
                <a:solidFill>
                  <a:srgbClr val="0070C0"/>
                </a:solidFill>
                <a:latin typeface="华文仿宋" panose="02010600040101010101" pitchFamily="2" charset="-122"/>
                <a:ea typeface="华文仿宋" panose="02010600040101010101" pitchFamily="2" charset="-122"/>
              </a:rPr>
              <a:t>2009</a:t>
            </a:r>
            <a:r>
              <a:rPr lang="zh-CN" altLang="en-US" dirty="0">
                <a:solidFill>
                  <a:srgbClr val="0070C0"/>
                </a:solidFill>
                <a:latin typeface="华文仿宋" panose="02010600040101010101" pitchFamily="2" charset="-122"/>
                <a:ea typeface="华文仿宋" panose="02010600040101010101" pitchFamily="2" charset="-122"/>
              </a:rPr>
              <a:t>年甲型</a:t>
            </a:r>
            <a:r>
              <a:rPr lang="en-US" altLang="zh-CN" dirty="0">
                <a:solidFill>
                  <a:srgbClr val="0070C0"/>
                </a:solidFill>
                <a:latin typeface="华文仿宋" panose="02010600040101010101" pitchFamily="2" charset="-122"/>
                <a:ea typeface="华文仿宋" panose="02010600040101010101" pitchFamily="2" charset="-122"/>
              </a:rPr>
              <a:t>H1N1</a:t>
            </a:r>
            <a:r>
              <a:rPr lang="zh-CN" altLang="en-US" dirty="0">
                <a:solidFill>
                  <a:srgbClr val="0070C0"/>
                </a:solidFill>
                <a:latin typeface="华文仿宋" panose="02010600040101010101" pitchFamily="2" charset="-122"/>
                <a:ea typeface="华文仿宋" panose="02010600040101010101" pitchFamily="2" charset="-122"/>
              </a:rPr>
              <a:t>流感暴发时，“谷歌流感趋势”系统大显身手。这已经成为大数据应用的一个经典案例；</a:t>
            </a:r>
            <a:endParaRPr lang="en-US" altLang="zh-CN" dirty="0">
              <a:solidFill>
                <a:srgbClr val="0070C0"/>
              </a:solidFill>
              <a:latin typeface="华文仿宋" panose="02010600040101010101" pitchFamily="2" charset="-122"/>
              <a:ea typeface="华文仿宋" panose="02010600040101010101" pitchFamily="2" charset="-122"/>
            </a:endParaRPr>
          </a:p>
          <a:p>
            <a:pPr algn="just" eaLnBrk="1" hangingPunct="1"/>
            <a:r>
              <a:rPr lang="zh-CN" altLang="en-US" dirty="0">
                <a:solidFill>
                  <a:srgbClr val="0070C0"/>
                </a:solidFill>
                <a:latin typeface="华文仿宋" panose="02010600040101010101" pitchFamily="2" charset="-122"/>
                <a:ea typeface="华文仿宋" panose="02010600040101010101" pitchFamily="2" charset="-122"/>
              </a:rPr>
              <a:t>也招来了隐私保护组织的严厉声讨！</a:t>
            </a:r>
          </a:p>
        </p:txBody>
      </p:sp>
      <p:sp>
        <p:nvSpPr>
          <p:cNvPr id="195588"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342FDF1A-7AD8-4747-A66C-75B470C80C5C}" type="slidenum">
              <a:rPr lang="zh-CN" altLang="en-US" smtClean="0">
                <a:solidFill>
                  <a:srgbClr val="90C226"/>
                </a:solidFill>
                <a:latin typeface="Arial" panose="020B0604020202020204" pitchFamily="34" charset="0"/>
              </a:rPr>
              <a:pPr>
                <a:spcBef>
                  <a:spcPct val="0"/>
                </a:spcBef>
                <a:buClrTx/>
                <a:buSzTx/>
                <a:buFontTx/>
                <a:buNone/>
              </a:pPr>
              <a:t>32</a:t>
            </a:fld>
            <a:endParaRPr lang="zh-CN" altLang="en-US">
              <a:solidFill>
                <a:srgbClr val="90C226"/>
              </a:solidFill>
              <a:latin typeface="Arial" panose="020B0604020202020204" pitchFamily="34" charset="0"/>
            </a:endParaRPr>
          </a:p>
        </p:txBody>
      </p:sp>
      <p:pic>
        <p:nvPicPr>
          <p:cNvPr id="195589"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54475" y="1930400"/>
            <a:ext cx="3334804" cy="3334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sz="5400" kern="1200" dirty="0">
                <a:solidFill>
                  <a:srgbClr val="90C226"/>
                </a:solidFill>
                <a:latin typeface="Trebuchet MS"/>
                <a:ea typeface="方正姚体"/>
              </a:rPr>
              <a:t>大数据与数据挖掘</a:t>
            </a:r>
            <a:endParaRPr lang="zh-CN" altLang="en-US" dirty="0"/>
          </a:p>
        </p:txBody>
      </p:sp>
      <p:sp>
        <p:nvSpPr>
          <p:cNvPr id="3" name="内容占位符 2"/>
          <p:cNvSpPr>
            <a:spLocks noGrp="1"/>
          </p:cNvSpPr>
          <p:nvPr>
            <p:ph idx="1"/>
          </p:nvPr>
        </p:nvSpPr>
        <p:spPr>
          <a:xfrm>
            <a:off x="3959225" y="3213100"/>
            <a:ext cx="4830763" cy="1195388"/>
          </a:xfrm>
        </p:spPr>
        <p:txBody>
          <a:bodyPr/>
          <a:lstStyle/>
          <a:p>
            <a:pPr>
              <a:buFont typeface="Wingdings" panose="05000000000000000000" pitchFamily="2" charset="2"/>
              <a:buNone/>
              <a:defRPr/>
            </a:pPr>
            <a:r>
              <a:rPr lang="zh-CN" altLang="en-US" sz="5400" kern="1200" dirty="0">
                <a:solidFill>
                  <a:schemeClr val="tx2"/>
                </a:solidFill>
                <a:latin typeface="Trebuchet MS"/>
                <a:ea typeface="方正姚体"/>
                <a:cs typeface="+mj-cs"/>
              </a:rPr>
              <a:t>课程的背景</a:t>
            </a:r>
            <a:r>
              <a:rPr lang="en-US" altLang="zh-CN" sz="5400" kern="1200" dirty="0">
                <a:solidFill>
                  <a:schemeClr val="tx2"/>
                </a:solidFill>
                <a:latin typeface="Trebuchet MS"/>
                <a:ea typeface="方正姚体"/>
                <a:cs typeface="+mj-cs"/>
              </a:rPr>
              <a:t>……</a:t>
            </a:r>
            <a:endParaRPr lang="zh-CN" altLang="en-US" sz="5400" kern="1200" dirty="0">
              <a:solidFill>
                <a:schemeClr val="tx2"/>
              </a:solidFill>
              <a:latin typeface="Trebuchet MS"/>
              <a:ea typeface="方正姚体"/>
              <a:cs typeface="+mj-cs"/>
            </a:endParaRPr>
          </a:p>
        </p:txBody>
      </p:sp>
      <p:sp>
        <p:nvSpPr>
          <p:cNvPr id="167940"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SimSun"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SimSun"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SimSun"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SimSun" panose="02010600030101010101" pitchFamily="2" charset="-122"/>
              </a:defRPr>
            </a:lvl9pPr>
          </a:lstStyle>
          <a:p>
            <a:pPr>
              <a:spcBef>
                <a:spcPct val="0"/>
              </a:spcBef>
              <a:buClrTx/>
              <a:buSzTx/>
              <a:buFontTx/>
              <a:buNone/>
            </a:pPr>
            <a:fld id="{9F625DB7-9943-414C-9BBF-026C946A44D9}" type="slidenum">
              <a:rPr lang="zh-CN" altLang="en-US" sz="1400" smtClean="0">
                <a:latin typeface="Arial" panose="020B0604020202020204" pitchFamily="34" charset="0"/>
              </a:rPr>
              <a:pPr>
                <a:spcBef>
                  <a:spcPct val="0"/>
                </a:spcBef>
                <a:buClrTx/>
                <a:buSzTx/>
                <a:buFontTx/>
                <a:buNone/>
              </a:pPr>
              <a:t>4</a:t>
            </a:fld>
            <a:endParaRPr lang="en-US" altLang="zh-CN" sz="1400">
              <a:latin typeface="Arial" panose="020B0604020202020204" pitchFamily="34" charset="0"/>
            </a:endParaRPr>
          </a:p>
        </p:txBody>
      </p:sp>
      <p:pic>
        <p:nvPicPr>
          <p:cNvPr id="167941" name="Picture 2" descr="http://y0.ifengimg.com/97cacb9d5b6acdcf/2014/0912/rdn_5412a8d297cc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900" y="3860800"/>
            <a:ext cx="3981450" cy="273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方正姚体" panose="02010601030101010101" pitchFamily="2" charset="-122"/>
                <a:ea typeface="方正姚体" panose="02010601030101010101" pitchFamily="2" charset="-122"/>
              </a:rPr>
              <a:t>中国大数据发展调查报告</a:t>
            </a:r>
            <a:br>
              <a:rPr lang="en-US" altLang="zh-CN" dirty="0">
                <a:latin typeface="方正姚体" panose="02010601030101010101" pitchFamily="2" charset="-122"/>
                <a:ea typeface="方正姚体" panose="02010601030101010101" pitchFamily="2" charset="-122"/>
              </a:rPr>
            </a:br>
            <a:r>
              <a:rPr lang="zh-CN" altLang="en-US" dirty="0">
                <a:latin typeface="方正姚体" panose="02010601030101010101" pitchFamily="2" charset="-122"/>
                <a:ea typeface="方正姚体" panose="02010601030101010101" pitchFamily="2" charset="-122"/>
              </a:rPr>
              <a:t>（</a:t>
            </a:r>
            <a:r>
              <a:rPr lang="en-US" altLang="zh-CN" dirty="0">
                <a:latin typeface="方正姚体" panose="02010601030101010101" pitchFamily="2" charset="-122"/>
                <a:ea typeface="方正姚体" panose="02010601030101010101" pitchFamily="2" charset="-122"/>
              </a:rPr>
              <a:t>2018</a:t>
            </a:r>
            <a:r>
              <a:rPr lang="zh-CN" altLang="en-US" dirty="0">
                <a:latin typeface="方正姚体" panose="02010601030101010101" pitchFamily="2" charset="-122"/>
                <a:ea typeface="方正姚体" panose="02010601030101010101" pitchFamily="2" charset="-122"/>
              </a:rPr>
              <a:t>年）：</a:t>
            </a:r>
          </a:p>
        </p:txBody>
      </p:sp>
      <p:sp>
        <p:nvSpPr>
          <p:cNvPr id="3" name="内容占位符 2"/>
          <p:cNvSpPr>
            <a:spLocks noGrp="1"/>
          </p:cNvSpPr>
          <p:nvPr>
            <p:ph idx="1"/>
          </p:nvPr>
        </p:nvSpPr>
        <p:spPr>
          <a:xfrm>
            <a:off x="323528" y="2017712"/>
            <a:ext cx="8631560" cy="4683125"/>
          </a:xfrm>
        </p:spPr>
        <p:txBody>
          <a:bodyPr/>
          <a:lstStyle/>
          <a:p>
            <a:pPr>
              <a:buFont typeface="Wingdings" panose="05000000000000000000" pitchFamily="2" charset="2"/>
              <a:buChar char="Ø"/>
            </a:pPr>
            <a:r>
              <a:rPr lang="en-US" altLang="zh-CN" sz="2800" dirty="0">
                <a:latin typeface="华文仿宋" panose="02010600040101010101" pitchFamily="2" charset="-122"/>
                <a:ea typeface="华文仿宋" panose="02010600040101010101" pitchFamily="2" charset="-122"/>
              </a:rPr>
              <a:t>2017</a:t>
            </a:r>
            <a:r>
              <a:rPr lang="zh-CN" altLang="en-US" sz="2800" dirty="0">
                <a:latin typeface="华文仿宋" panose="02010600040101010101" pitchFamily="2" charset="-122"/>
                <a:ea typeface="华文仿宋" panose="02010600040101010101" pitchFamily="2" charset="-122"/>
              </a:rPr>
              <a:t>年中国大数据产业总体规模为</a:t>
            </a:r>
            <a:r>
              <a:rPr lang="en-US" altLang="zh-CN" sz="2800" dirty="0">
                <a:latin typeface="华文仿宋" panose="02010600040101010101" pitchFamily="2" charset="-122"/>
                <a:ea typeface="华文仿宋" panose="02010600040101010101" pitchFamily="2" charset="-122"/>
              </a:rPr>
              <a:t>4700</a:t>
            </a:r>
            <a:r>
              <a:rPr lang="zh-CN" altLang="en-US" sz="2800" dirty="0">
                <a:latin typeface="华文仿宋" panose="02010600040101010101" pitchFamily="2" charset="-122"/>
                <a:ea typeface="华文仿宋" panose="02010600040101010101" pitchFamily="2" charset="-122"/>
              </a:rPr>
              <a:t>亿元人民币，同比增长</a:t>
            </a:r>
            <a:r>
              <a:rPr lang="en-US" altLang="zh-CN" sz="2800" dirty="0">
                <a:latin typeface="华文仿宋" panose="02010600040101010101" pitchFamily="2" charset="-122"/>
                <a:ea typeface="华文仿宋" panose="02010600040101010101" pitchFamily="2" charset="-122"/>
              </a:rPr>
              <a:t>30%</a:t>
            </a:r>
            <a:r>
              <a:rPr lang="zh-CN" altLang="en-US" sz="2800" dirty="0">
                <a:latin typeface="华文仿宋" panose="02010600040101010101" pitchFamily="2" charset="-122"/>
                <a:ea typeface="华文仿宋" panose="02010600040101010101" pitchFamily="2" charset="-122"/>
              </a:rPr>
              <a:t>；预计</a:t>
            </a:r>
            <a:r>
              <a:rPr lang="en-US" altLang="zh-CN" sz="2800" dirty="0">
                <a:latin typeface="华文仿宋" panose="02010600040101010101" pitchFamily="2" charset="-122"/>
                <a:ea typeface="华文仿宋" panose="02010600040101010101" pitchFamily="2" charset="-122"/>
              </a:rPr>
              <a:t>2018-2020</a:t>
            </a:r>
            <a:r>
              <a:rPr lang="zh-CN" altLang="en-US" sz="2800" dirty="0">
                <a:latin typeface="华文仿宋" panose="02010600040101010101" pitchFamily="2" charset="-122"/>
                <a:ea typeface="华文仿宋" panose="02010600040101010101" pitchFamily="2" charset="-122"/>
              </a:rPr>
              <a:t>年增速将保持在</a:t>
            </a:r>
            <a:r>
              <a:rPr lang="en-US" altLang="zh-CN" sz="2800" dirty="0">
                <a:latin typeface="华文仿宋" panose="02010600040101010101" pitchFamily="2" charset="-122"/>
                <a:ea typeface="华文仿宋" panose="02010600040101010101" pitchFamily="2" charset="-122"/>
              </a:rPr>
              <a:t>30%</a:t>
            </a:r>
            <a:r>
              <a:rPr lang="zh-CN" altLang="en-US" sz="2800" dirty="0">
                <a:latin typeface="华文仿宋" panose="02010600040101010101" pitchFamily="2" charset="-122"/>
                <a:ea typeface="华文仿宋" panose="02010600040101010101" pitchFamily="2" charset="-122"/>
              </a:rPr>
              <a:t>以上。</a:t>
            </a:r>
            <a:endParaRPr lang="en-US" altLang="zh-CN" sz="2800" dirty="0">
              <a:latin typeface="华文仿宋" panose="02010600040101010101" pitchFamily="2" charset="-122"/>
              <a:ea typeface="华文仿宋" panose="02010600040101010101" pitchFamily="2" charset="-122"/>
            </a:endParaRPr>
          </a:p>
          <a:p>
            <a:pPr>
              <a:buFont typeface="Wingdings" panose="05000000000000000000" pitchFamily="2" charset="2"/>
              <a:buChar char="Ø"/>
            </a:pPr>
            <a:r>
              <a:rPr lang="zh-CN" altLang="en-US" sz="2800" dirty="0">
                <a:latin typeface="华文仿宋" panose="02010600040101010101" pitchFamily="2" charset="-122"/>
                <a:ea typeface="华文仿宋" panose="02010600040101010101" pitchFamily="2" charset="-122"/>
              </a:rPr>
              <a:t>大部分企业均已意识到数据分析对企业发展的重要性。</a:t>
            </a:r>
            <a:endParaRPr lang="en-US" altLang="zh-CN" sz="2800" dirty="0">
              <a:latin typeface="华文仿宋" panose="02010600040101010101" pitchFamily="2" charset="-122"/>
              <a:ea typeface="华文仿宋" panose="02010600040101010101" pitchFamily="2" charset="-122"/>
            </a:endParaRPr>
          </a:p>
          <a:p>
            <a:pPr lvl="1" indent="-342900">
              <a:buFont typeface="Wingdings" panose="05000000000000000000" pitchFamily="2" charset="2"/>
              <a:buChar char="ü"/>
            </a:pPr>
            <a:r>
              <a:rPr lang="zh-CN" altLang="en-US" sz="2400" dirty="0">
                <a:latin typeface="华文仿宋" panose="02010600040101010101" pitchFamily="2" charset="-122"/>
                <a:ea typeface="华文仿宋" panose="02010600040101010101" pitchFamily="2" charset="-122"/>
              </a:rPr>
              <a:t>近四成的企业已经应用了大数据。与</a:t>
            </a:r>
            <a:r>
              <a:rPr lang="en-US" altLang="zh-CN" sz="2400" dirty="0">
                <a:latin typeface="华文仿宋" panose="02010600040101010101" pitchFamily="2" charset="-122"/>
                <a:ea typeface="华文仿宋" panose="02010600040101010101" pitchFamily="2" charset="-122"/>
              </a:rPr>
              <a:t>2016</a:t>
            </a:r>
            <a:r>
              <a:rPr lang="zh-CN" altLang="en-US" sz="2400" dirty="0">
                <a:latin typeface="华文仿宋" panose="02010600040101010101" pitchFamily="2" charset="-122"/>
                <a:ea typeface="华文仿宋" panose="02010600040101010101" pitchFamily="2" charset="-122"/>
              </a:rPr>
              <a:t>年相比上升</a:t>
            </a:r>
            <a:r>
              <a:rPr lang="en-US" altLang="zh-CN" sz="2400" dirty="0">
                <a:latin typeface="华文仿宋" panose="02010600040101010101" pitchFamily="2" charset="-122"/>
                <a:ea typeface="华文仿宋" panose="02010600040101010101" pitchFamily="2" charset="-122"/>
              </a:rPr>
              <a:t>4.5%</a:t>
            </a:r>
          </a:p>
          <a:p>
            <a:pPr lvl="1" indent="-342900">
              <a:buFont typeface="Wingdings" panose="05000000000000000000" pitchFamily="2" charset="2"/>
              <a:buChar char="ü"/>
            </a:pPr>
            <a:r>
              <a:rPr lang="zh-CN" altLang="en-US" sz="2400" dirty="0">
                <a:latin typeface="华文仿宋" panose="02010600040101010101" pitchFamily="2" charset="-122"/>
                <a:ea typeface="华文仿宋" panose="02010600040101010101" pitchFamily="2" charset="-122"/>
              </a:rPr>
              <a:t>金融等领域大数据应用增加趋势较为明显。</a:t>
            </a:r>
            <a:endParaRPr lang="en-US" altLang="zh-CN" sz="2400" dirty="0">
              <a:latin typeface="华文仿宋" panose="02010600040101010101" pitchFamily="2" charset="-122"/>
              <a:ea typeface="华文仿宋" panose="02010600040101010101" pitchFamily="2" charset="-122"/>
            </a:endParaRPr>
          </a:p>
          <a:p>
            <a:pPr>
              <a:buFont typeface="Wingdings" panose="05000000000000000000" pitchFamily="2" charset="2"/>
              <a:buChar char="Ø"/>
            </a:pPr>
            <a:r>
              <a:rPr lang="zh-CN" altLang="en-US" sz="2800" dirty="0">
                <a:latin typeface="华文仿宋" panose="02010600040101010101" pitchFamily="2" charset="-122"/>
                <a:ea typeface="华文仿宋" panose="02010600040101010101" pitchFamily="2" charset="-122"/>
              </a:rPr>
              <a:t>企业应用大数据所带来的主要效果包括实现智能决策、提升运营效率和改善风险管理。</a:t>
            </a:r>
            <a:endParaRPr lang="en-US" altLang="zh-CN" sz="2800" dirty="0">
              <a:latin typeface="华文仿宋" panose="02010600040101010101" pitchFamily="2" charset="-122"/>
              <a:ea typeface="华文仿宋" panose="02010600040101010101" pitchFamily="2" charset="-122"/>
            </a:endParaRPr>
          </a:p>
          <a:p>
            <a:pPr lvl="1">
              <a:buFont typeface="Wingdings" panose="05000000000000000000" pitchFamily="2" charset="2"/>
              <a:buChar char="ü"/>
            </a:pPr>
            <a:endParaRPr lang="zh-CN" altLang="en-US" sz="2400" dirty="0">
              <a:latin typeface="华文仿宋" panose="02010600040101010101" pitchFamily="2" charset="-122"/>
              <a:ea typeface="华文仿宋" panose="02010600040101010101" pitchFamily="2" charset="-122"/>
            </a:endParaRPr>
          </a:p>
        </p:txBody>
      </p:sp>
      <p:sp>
        <p:nvSpPr>
          <p:cNvPr id="4" name="灯片编号占位符 3"/>
          <p:cNvSpPr>
            <a:spLocks noGrp="1"/>
          </p:cNvSpPr>
          <p:nvPr>
            <p:ph type="sldNum" sz="quarter" idx="12"/>
          </p:nvPr>
        </p:nvSpPr>
        <p:spPr/>
        <p:txBody>
          <a:bodyPr/>
          <a:lstStyle/>
          <a:p>
            <a:pPr>
              <a:defRPr/>
            </a:pPr>
            <a:fld id="{C2E46543-30D5-40E7-B794-3CDA88CDDE7B}" type="slidenum">
              <a:rPr lang="zh-CN" altLang="en-US" smtClean="0"/>
              <a:pPr>
                <a:defRPr/>
              </a:pPr>
              <a:t>5</a:t>
            </a:fld>
            <a:endParaRPr lang="en-US" altLang="zh-CN"/>
          </a:p>
        </p:txBody>
      </p:sp>
    </p:spTree>
    <p:extLst>
      <p:ext uri="{BB962C8B-B14F-4D97-AF65-F5344CB8AC3E}">
        <p14:creationId xmlns:p14="http://schemas.microsoft.com/office/powerpoint/2010/main" val="42151180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我们身边的大数据</a:t>
            </a:r>
            <a:r>
              <a:rPr lang="en-US" altLang="zh-CN" dirty="0"/>
              <a:t>…</a:t>
            </a:r>
            <a:endParaRPr lang="zh-CN" altLang="en-US" dirty="0"/>
          </a:p>
        </p:txBody>
      </p:sp>
      <p:sp>
        <p:nvSpPr>
          <p:cNvPr id="4" name="灯片编号占位符 3"/>
          <p:cNvSpPr>
            <a:spLocks noGrp="1"/>
          </p:cNvSpPr>
          <p:nvPr>
            <p:ph type="sldNum" sz="quarter" idx="12"/>
          </p:nvPr>
        </p:nvSpPr>
        <p:spPr/>
        <p:txBody>
          <a:bodyPr/>
          <a:lstStyle/>
          <a:p>
            <a:pPr>
              <a:defRPr/>
            </a:pPr>
            <a:fld id="{C2E46543-30D5-40E7-B794-3CDA88CDDE7B}" type="slidenum">
              <a:rPr lang="zh-CN" altLang="en-US" smtClean="0"/>
              <a:pPr>
                <a:defRPr/>
              </a:pPr>
              <a:t>6</a:t>
            </a:fld>
            <a:endParaRPr lang="en-US" altLang="zh-CN"/>
          </a:p>
        </p:txBody>
      </p:sp>
    </p:spTree>
    <p:extLst>
      <p:ext uri="{BB962C8B-B14F-4D97-AF65-F5344CB8AC3E}">
        <p14:creationId xmlns:p14="http://schemas.microsoft.com/office/powerpoint/2010/main" val="26404105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547664" y="740830"/>
            <a:ext cx="7581436" cy="6105011"/>
          </a:xfrm>
          <a:prstGeom prst="rect">
            <a:avLst/>
          </a:prstGeom>
        </p:spPr>
      </p:pic>
      <p:sp>
        <p:nvSpPr>
          <p:cNvPr id="6" name="标题 5"/>
          <p:cNvSpPr>
            <a:spLocks noGrp="1"/>
          </p:cNvSpPr>
          <p:nvPr>
            <p:ph type="title"/>
          </p:nvPr>
        </p:nvSpPr>
        <p:spPr>
          <a:xfrm>
            <a:off x="0" y="-99392"/>
            <a:ext cx="6447501" cy="810420"/>
          </a:xfrm>
        </p:spPr>
        <p:txBody>
          <a:bodyPr/>
          <a:lstStyle/>
          <a:p>
            <a:r>
              <a:rPr lang="zh-CN" altLang="en-US" dirty="0"/>
              <a:t>百度地图的定位数据</a:t>
            </a:r>
          </a:p>
        </p:txBody>
      </p:sp>
    </p:spTree>
    <p:extLst>
      <p:ext uri="{BB962C8B-B14F-4D97-AF65-F5344CB8AC3E}">
        <p14:creationId xmlns:p14="http://schemas.microsoft.com/office/powerpoint/2010/main" val="16990186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96850" y="115888"/>
            <a:ext cx="5383213" cy="635000"/>
          </a:xfrm>
        </p:spPr>
        <p:txBody>
          <a:bodyPr rtlCol="0">
            <a:normAutofit fontScale="90000"/>
          </a:bodyPr>
          <a:lstStyle/>
          <a:p>
            <a:pPr eaLnBrk="1" fontAlgn="auto" hangingPunct="1">
              <a:spcAft>
                <a:spcPts val="0"/>
              </a:spcAft>
              <a:defRPr/>
            </a:pPr>
            <a:r>
              <a:rPr lang="zh-CN" altLang="en-US" dirty="0"/>
              <a:t>对大数据的初步认识</a:t>
            </a:r>
            <a:r>
              <a:rPr lang="en-US" altLang="zh-CN" dirty="0"/>
              <a:t>(1)</a:t>
            </a:r>
            <a:endParaRPr lang="zh-CN" altLang="en-US" dirty="0"/>
          </a:p>
        </p:txBody>
      </p:sp>
      <p:sp>
        <p:nvSpPr>
          <p:cNvPr id="168963" name="文本框 4"/>
          <p:cNvSpPr txBox="1">
            <a:spLocks noChangeArrowheads="1"/>
          </p:cNvSpPr>
          <p:nvPr/>
        </p:nvSpPr>
        <p:spPr bwMode="auto">
          <a:xfrm>
            <a:off x="314325" y="4826000"/>
            <a:ext cx="3475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0"/>
              </a:spcBef>
              <a:buClrTx/>
              <a:buSzTx/>
              <a:buFontTx/>
              <a:buNone/>
            </a:pPr>
            <a:r>
              <a:rPr lang="zh-CN" altLang="en-US" sz="1800" dirty="0">
                <a:solidFill>
                  <a:srgbClr val="3333FF"/>
                </a:solidFill>
                <a:ea typeface="华文新魏" panose="02010800040101010101" pitchFamily="2" charset="-122"/>
              </a:rPr>
              <a:t>除夕夜 哈尔滨迁徙地图</a:t>
            </a:r>
          </a:p>
        </p:txBody>
      </p:sp>
      <p:sp>
        <p:nvSpPr>
          <p:cNvPr id="168964" name="文本框 5"/>
          <p:cNvSpPr txBox="1">
            <a:spLocks noChangeArrowheads="1"/>
          </p:cNvSpPr>
          <p:nvPr/>
        </p:nvSpPr>
        <p:spPr bwMode="auto">
          <a:xfrm>
            <a:off x="4794250" y="731838"/>
            <a:ext cx="37163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 typeface="Wingdings" panose="05000000000000000000" pitchFamily="2" charset="2"/>
              <a:buChar char="Ø"/>
            </a:pPr>
            <a:r>
              <a:rPr lang="zh-CN" altLang="en-US" sz="1800">
                <a:solidFill>
                  <a:srgbClr val="0070C0"/>
                </a:solidFill>
                <a:ea typeface="华文新魏" panose="02010800040101010101" pitchFamily="2" charset="-122"/>
              </a:rPr>
              <a:t>三十多年来，我国春运大军从</a:t>
            </a:r>
            <a:r>
              <a:rPr lang="en-US" altLang="zh-CN" sz="1800">
                <a:solidFill>
                  <a:srgbClr val="0070C0"/>
                </a:solidFill>
                <a:ea typeface="华文新魏" panose="02010800040101010101" pitchFamily="2" charset="-122"/>
              </a:rPr>
              <a:t>1</a:t>
            </a:r>
            <a:r>
              <a:rPr lang="zh-CN" altLang="en-US" sz="1800">
                <a:solidFill>
                  <a:srgbClr val="0070C0"/>
                </a:solidFill>
                <a:ea typeface="华文新魏" panose="02010800040101010101" pitchFamily="2" charset="-122"/>
              </a:rPr>
              <a:t>亿多人次到</a:t>
            </a:r>
            <a:r>
              <a:rPr lang="en-US" altLang="zh-CN" sz="1800">
                <a:solidFill>
                  <a:srgbClr val="0070C0"/>
                </a:solidFill>
                <a:ea typeface="华文新魏" panose="02010800040101010101" pitchFamily="2" charset="-122"/>
              </a:rPr>
              <a:t>36</a:t>
            </a:r>
            <a:r>
              <a:rPr lang="zh-CN" altLang="en-US" sz="1800">
                <a:solidFill>
                  <a:srgbClr val="0070C0"/>
                </a:solidFill>
                <a:ea typeface="华文新魏" panose="02010800040101010101" pitchFamily="2" charset="-122"/>
              </a:rPr>
              <a:t>亿人次</a:t>
            </a:r>
            <a:endParaRPr lang="en-US" altLang="zh-CN" sz="1800">
              <a:solidFill>
                <a:srgbClr val="0070C0"/>
              </a:solidFill>
              <a:ea typeface="华文新魏" panose="02010800040101010101" pitchFamily="2" charset="-122"/>
            </a:endParaRPr>
          </a:p>
          <a:p>
            <a:pPr eaLnBrk="1" hangingPunct="1">
              <a:spcBef>
                <a:spcPct val="0"/>
              </a:spcBef>
              <a:buClrTx/>
              <a:buSzTx/>
              <a:buFont typeface="Wingdings" panose="05000000000000000000" pitchFamily="2" charset="2"/>
              <a:buChar char="Ø"/>
            </a:pPr>
            <a:r>
              <a:rPr lang="zh-CN" altLang="en-US" sz="1800">
                <a:solidFill>
                  <a:srgbClr val="0070C0"/>
                </a:solidFill>
                <a:ea typeface="华文新魏" panose="02010800040101010101" pitchFamily="2" charset="-122"/>
              </a:rPr>
              <a:t>春运的最热现象是逆向过年，即老人们到孩子工作的地方过年。</a:t>
            </a:r>
          </a:p>
        </p:txBody>
      </p:sp>
      <p:sp>
        <p:nvSpPr>
          <p:cNvPr id="168965" name="灯片编号占位符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91387275-9646-42A6-98BC-C1D9B77D0BED}" type="slidenum">
              <a:rPr lang="zh-CN" altLang="en-US" smtClean="0">
                <a:solidFill>
                  <a:srgbClr val="90C226"/>
                </a:solidFill>
                <a:latin typeface="Arial" panose="020B0604020202020204" pitchFamily="34" charset="0"/>
              </a:rPr>
              <a:pPr>
                <a:spcBef>
                  <a:spcPct val="0"/>
                </a:spcBef>
                <a:buClrTx/>
                <a:buSzTx/>
                <a:buFontTx/>
                <a:buNone/>
              </a:pPr>
              <a:t>8</a:t>
            </a:fld>
            <a:endParaRPr lang="zh-CN" altLang="en-US">
              <a:solidFill>
                <a:srgbClr val="90C226"/>
              </a:solidFill>
              <a:latin typeface="Arial" panose="020B0604020202020204" pitchFamily="34" charset="0"/>
            </a:endParaRPr>
          </a:p>
        </p:txBody>
      </p:sp>
      <p:pic>
        <p:nvPicPr>
          <p:cNvPr id="1689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3788" y="2093913"/>
            <a:ext cx="5510212"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7" name="内容占位符 3"/>
          <p:cNvPicPr>
            <a:picLocks noGrp="1" noChangeAspect="1"/>
          </p:cNvPicPr>
          <p:nvPr>
            <p:ph idx="1"/>
          </p:nvPr>
        </p:nvPicPr>
        <p:blipFill>
          <a:blip r:embed="rId4">
            <a:extLst>
              <a:ext uri="{28A0092B-C50C-407E-A947-70E740481C1C}">
                <a14:useLocalDpi xmlns:a14="http://schemas.microsoft.com/office/drawing/2010/main" val="0"/>
              </a:ext>
            </a:extLst>
          </a:blip>
          <a:srcRect/>
          <a:stretch>
            <a:fillRect/>
          </a:stretch>
        </p:blipFill>
        <p:spPr>
          <a:xfrm>
            <a:off x="246063" y="730250"/>
            <a:ext cx="4370387" cy="3881438"/>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0" y="192088"/>
            <a:ext cx="6446838" cy="1352550"/>
          </a:xfrm>
        </p:spPr>
        <p:txBody>
          <a:bodyPr rtlCol="0">
            <a:normAutofit fontScale="90000"/>
          </a:bodyPr>
          <a:lstStyle/>
          <a:p>
            <a:pPr eaLnBrk="1" fontAlgn="auto" hangingPunct="1">
              <a:spcAft>
                <a:spcPts val="0"/>
              </a:spcAft>
              <a:defRPr/>
            </a:pPr>
            <a:r>
              <a:rPr lang="zh-CN" altLang="en-US" dirty="0"/>
              <a:t>对大数据的初步认识</a:t>
            </a:r>
            <a:r>
              <a:rPr lang="en-US" altLang="zh-CN" dirty="0"/>
              <a:t>(2)</a:t>
            </a:r>
            <a:br>
              <a:rPr lang="en-US" altLang="zh-CN" dirty="0"/>
            </a:br>
            <a:r>
              <a:rPr lang="en-US" altLang="zh-CN" dirty="0"/>
              <a:t>					</a:t>
            </a:r>
            <a:r>
              <a:rPr lang="zh-CN" altLang="en-US" b="1" dirty="0"/>
              <a:t>大数据与交通拥堵</a:t>
            </a:r>
            <a:br>
              <a:rPr lang="zh-CN" altLang="en-US" b="1" dirty="0"/>
            </a:br>
            <a:br>
              <a:rPr lang="en-US" altLang="zh-CN" dirty="0"/>
            </a:br>
            <a:endParaRPr lang="zh-CN" altLang="en-US" dirty="0"/>
          </a:p>
        </p:txBody>
      </p:sp>
      <p:sp>
        <p:nvSpPr>
          <p:cNvPr id="174083" name="灯片编号占位符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Tx/>
              <a:buNone/>
            </a:pPr>
            <a:fld id="{7B796A21-9E22-40F4-A0DD-91720BB1EFA3}" type="slidenum">
              <a:rPr lang="zh-CN" altLang="en-US" smtClean="0">
                <a:solidFill>
                  <a:srgbClr val="90C226"/>
                </a:solidFill>
                <a:latin typeface="Arial" panose="020B0604020202020204" pitchFamily="34" charset="0"/>
              </a:rPr>
              <a:pPr>
                <a:spcBef>
                  <a:spcPct val="0"/>
                </a:spcBef>
                <a:buClrTx/>
                <a:buSzTx/>
                <a:buFontTx/>
                <a:buNone/>
              </a:pPr>
              <a:t>9</a:t>
            </a:fld>
            <a:endParaRPr lang="zh-CN" altLang="en-US">
              <a:solidFill>
                <a:srgbClr val="90C226"/>
              </a:solidFill>
              <a:latin typeface="Arial" panose="020B0604020202020204" pitchFamily="34" charset="0"/>
            </a:endParaRPr>
          </a:p>
        </p:txBody>
      </p:sp>
      <p:pic>
        <p:nvPicPr>
          <p:cNvPr id="174084" name="Picture 2" descr="http://mmbiz.qpic.cn/mmbiz/PgmwjcldYMcK7HODrBFO0x0qvkv36Ad6w0OrMia35K68iag2nVSzAxqO0jKnEicI0LGXKbib6xKRlvTZCsR7wr8oFA/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0825" y="1233488"/>
            <a:ext cx="3713163" cy="3275012"/>
          </a:xfrm>
        </p:spPr>
      </p:pic>
      <p:sp>
        <p:nvSpPr>
          <p:cNvPr id="174085" name="矩形 5"/>
          <p:cNvSpPr>
            <a:spLocks noChangeArrowheads="1"/>
          </p:cNvSpPr>
          <p:nvPr/>
        </p:nvSpPr>
        <p:spPr bwMode="auto">
          <a:xfrm>
            <a:off x="428625" y="4486275"/>
            <a:ext cx="8247063"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 typeface="Wingdings" panose="05000000000000000000" pitchFamily="2" charset="2"/>
              <a:buChar char="Ø"/>
            </a:pPr>
            <a:r>
              <a:rPr lang="zh-CN" altLang="en-US" sz="2100">
                <a:solidFill>
                  <a:srgbClr val="3333FF"/>
                </a:solidFill>
                <a:ea typeface="华文新魏" panose="02010800040101010101" pitchFamily="2" charset="-122"/>
              </a:rPr>
              <a:t>一卡通大量使用，乘客出行的海量数据</a:t>
            </a:r>
            <a:endParaRPr lang="en-US" altLang="zh-CN" sz="2100">
              <a:solidFill>
                <a:srgbClr val="3333FF"/>
              </a:solidFill>
              <a:ea typeface="华文新魏" panose="02010800040101010101" pitchFamily="2" charset="-122"/>
            </a:endParaRPr>
          </a:p>
          <a:p>
            <a:pPr eaLnBrk="1" hangingPunct="1">
              <a:spcBef>
                <a:spcPct val="0"/>
              </a:spcBef>
              <a:buClrTx/>
              <a:buSzTx/>
              <a:buFont typeface="Wingdings" panose="05000000000000000000" pitchFamily="2" charset="2"/>
              <a:buChar char="Ø"/>
            </a:pPr>
            <a:r>
              <a:rPr lang="zh-CN" altLang="en-US" sz="2100">
                <a:solidFill>
                  <a:srgbClr val="3333FF"/>
                </a:solidFill>
                <a:ea typeface="华文新魏" panose="02010800040101010101" pitchFamily="2" charset="-122"/>
              </a:rPr>
              <a:t>预埋传感器，收集车流量、客流量信息</a:t>
            </a:r>
            <a:endParaRPr lang="en-US" altLang="zh-CN" sz="2100">
              <a:solidFill>
                <a:srgbClr val="3333FF"/>
              </a:solidFill>
              <a:ea typeface="华文新魏" panose="02010800040101010101" pitchFamily="2" charset="-122"/>
            </a:endParaRPr>
          </a:p>
          <a:p>
            <a:pPr eaLnBrk="1" hangingPunct="1">
              <a:spcBef>
                <a:spcPct val="0"/>
              </a:spcBef>
              <a:buClrTx/>
              <a:buSzTx/>
              <a:buFont typeface="Wingdings" panose="05000000000000000000" pitchFamily="2" charset="2"/>
              <a:buChar char="Ø"/>
            </a:pPr>
            <a:r>
              <a:rPr lang="zh-CN" altLang="en-US" sz="2100">
                <a:solidFill>
                  <a:srgbClr val="3333FF"/>
                </a:solidFill>
                <a:ea typeface="华文新魏" panose="02010800040101010101" pitchFamily="2" charset="-122"/>
              </a:rPr>
              <a:t>卫星地图数据对道路交通情况进行分析</a:t>
            </a:r>
            <a:endParaRPr lang="en-US" altLang="zh-CN" sz="2100">
              <a:solidFill>
                <a:srgbClr val="3333FF"/>
              </a:solidFill>
              <a:ea typeface="华文新魏" panose="02010800040101010101" pitchFamily="2" charset="-122"/>
            </a:endParaRPr>
          </a:p>
          <a:p>
            <a:pPr eaLnBrk="1" hangingPunct="1">
              <a:spcBef>
                <a:spcPct val="0"/>
              </a:spcBef>
              <a:buClrTx/>
              <a:buSzTx/>
              <a:buFont typeface="Wingdings" panose="05000000000000000000" pitchFamily="2" charset="2"/>
              <a:buChar char="Ø"/>
            </a:pPr>
            <a:r>
              <a:rPr lang="zh-CN" altLang="en-US" sz="2100">
                <a:solidFill>
                  <a:srgbClr val="3333FF"/>
                </a:solidFill>
                <a:ea typeface="华文新魏" panose="02010800040101010101" pitchFamily="2" charset="-122"/>
              </a:rPr>
              <a:t>出租车提供实时数据</a:t>
            </a:r>
            <a:r>
              <a:rPr lang="en-US" altLang="zh-CN" sz="2100">
                <a:solidFill>
                  <a:srgbClr val="3333FF"/>
                </a:solidFill>
                <a:ea typeface="华文新魏" panose="02010800040101010101" pitchFamily="2" charset="-122"/>
              </a:rPr>
              <a:t>,</a:t>
            </a:r>
            <a:r>
              <a:rPr lang="zh-CN" altLang="en-US" sz="2100">
                <a:solidFill>
                  <a:srgbClr val="3333FF"/>
                </a:solidFill>
                <a:ea typeface="华文新魏" panose="02010800040101010101" pitchFamily="2" charset="-122"/>
              </a:rPr>
              <a:t>了解主要道路的路况</a:t>
            </a:r>
            <a:endParaRPr lang="en-US" altLang="zh-CN" sz="2100">
              <a:solidFill>
                <a:srgbClr val="3333FF"/>
              </a:solidFill>
              <a:ea typeface="华文新魏" panose="02010800040101010101" pitchFamily="2" charset="-122"/>
            </a:endParaRPr>
          </a:p>
          <a:p>
            <a:pPr eaLnBrk="1" hangingPunct="1">
              <a:spcBef>
                <a:spcPct val="0"/>
              </a:spcBef>
              <a:buClrTx/>
              <a:buSzTx/>
              <a:buFont typeface="Wingdings" panose="05000000000000000000" pitchFamily="2" charset="2"/>
              <a:buChar char="Ø"/>
            </a:pPr>
            <a:r>
              <a:rPr lang="zh-CN" altLang="en-US" sz="2100">
                <a:solidFill>
                  <a:srgbClr val="3333FF"/>
                </a:solidFill>
                <a:ea typeface="华文新魏" panose="02010800040101010101" pitchFamily="2" charset="-122"/>
              </a:rPr>
              <a:t>智能手机使用地图应用</a:t>
            </a:r>
            <a:r>
              <a:rPr lang="en-US" altLang="zh-CN" sz="2100">
                <a:solidFill>
                  <a:srgbClr val="3333FF"/>
                </a:solidFill>
                <a:ea typeface="华文新魏" panose="02010800040101010101" pitchFamily="2" charset="-122"/>
              </a:rPr>
              <a:t>,</a:t>
            </a:r>
            <a:r>
              <a:rPr lang="zh-CN" altLang="en-US" sz="2100">
                <a:solidFill>
                  <a:srgbClr val="3333FF"/>
                </a:solidFill>
                <a:ea typeface="华文新魏" panose="02010800040101010101" pitchFamily="2" charset="-122"/>
              </a:rPr>
              <a:t>分析出实时的道路交通拥堵状况、出行流动趋势或特定区域的人员聚集程度</a:t>
            </a:r>
          </a:p>
        </p:txBody>
      </p:sp>
      <p:pic>
        <p:nvPicPr>
          <p:cNvPr id="174086" name="Picture 4" descr="大数据方法真能解决交通拥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738" y="1231900"/>
            <a:ext cx="3816350" cy="331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0.7"/>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 cap="flat" cmpd="sng" algn="ctr">
          <a:solidFill>
            <a:schemeClr val="hlink"/>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noFill/>
        <a:ln w="3175" cap="flat" cmpd="sng" algn="ctr">
          <a:solidFill>
            <a:schemeClr val="hlink"/>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3_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4_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5.xml><?xml version="1.0" encoding="utf-8"?>
<a:theme xmlns:a="http://schemas.openxmlformats.org/drawingml/2006/main" name="5_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6.xml><?xml version="1.0" encoding="utf-8"?>
<a:theme xmlns:a="http://schemas.openxmlformats.org/drawingml/2006/main" name="6_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7.xml><?xml version="1.0" encoding="utf-8"?>
<a:theme xmlns:a="http://schemas.openxmlformats.org/drawingml/2006/main" name="7_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8.xml><?xml version="1.0" encoding="utf-8"?>
<a:theme xmlns:a="http://schemas.openxmlformats.org/drawingml/2006/main" name="8_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9.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Designs\Autumn2003-4.pot</Template>
  <TotalTime>5526</TotalTime>
  <Words>1757</Words>
  <Application>Microsoft Office PowerPoint</Application>
  <PresentationFormat>全屏显示(4:3)</PresentationFormat>
  <Paragraphs>160</Paragraphs>
  <Slides>32</Slides>
  <Notes>6</Notes>
  <HiddenSlides>0</HiddenSlides>
  <MMClips>0</MMClips>
  <ScaleCrop>false</ScaleCrop>
  <HeadingPairs>
    <vt:vector size="8" baseType="variant">
      <vt:variant>
        <vt:lpstr>已用的字体</vt:lpstr>
      </vt:variant>
      <vt:variant>
        <vt:i4>11</vt:i4>
      </vt:variant>
      <vt:variant>
        <vt:lpstr>主题</vt:lpstr>
      </vt:variant>
      <vt:variant>
        <vt:i4>8</vt:i4>
      </vt:variant>
      <vt:variant>
        <vt:lpstr>嵌入 OLE 服务器</vt:lpstr>
      </vt:variant>
      <vt:variant>
        <vt:i4>1</vt:i4>
      </vt:variant>
      <vt:variant>
        <vt:lpstr>幻灯片标题</vt:lpstr>
      </vt:variant>
      <vt:variant>
        <vt:i4>32</vt:i4>
      </vt:variant>
    </vt:vector>
  </HeadingPairs>
  <TitlesOfParts>
    <vt:vector size="52" baseType="lpstr">
      <vt:lpstr>方正姚体</vt:lpstr>
      <vt:lpstr>华文仿宋</vt:lpstr>
      <vt:lpstr>华文新魏</vt:lpstr>
      <vt:lpstr>SimSun</vt:lpstr>
      <vt:lpstr>SimSun</vt:lpstr>
      <vt:lpstr>Arial</vt:lpstr>
      <vt:lpstr>Tahoma</vt:lpstr>
      <vt:lpstr>Times New Roman</vt:lpstr>
      <vt:lpstr>Trebuchet MS</vt:lpstr>
      <vt:lpstr>Wingdings</vt:lpstr>
      <vt:lpstr>Wingdings 3</vt:lpstr>
      <vt:lpstr>Blends</vt:lpstr>
      <vt:lpstr>平面</vt:lpstr>
      <vt:lpstr>3_平面</vt:lpstr>
      <vt:lpstr>4_平面</vt:lpstr>
      <vt:lpstr>5_平面</vt:lpstr>
      <vt:lpstr>6_平面</vt:lpstr>
      <vt:lpstr>7_平面</vt:lpstr>
      <vt:lpstr>8_平面</vt:lpstr>
      <vt:lpstr>位图图像</vt:lpstr>
      <vt:lpstr>大数据分析与挖掘</vt:lpstr>
      <vt:lpstr>联系方式</vt:lpstr>
      <vt:lpstr>教材</vt:lpstr>
      <vt:lpstr>大数据与数据挖掘</vt:lpstr>
      <vt:lpstr>中国大数据发展调查报告 （2018年）：</vt:lpstr>
      <vt:lpstr>我们身边的大数据…</vt:lpstr>
      <vt:lpstr>百度地图的定位数据</vt:lpstr>
      <vt:lpstr>对大数据的初步认识(1)</vt:lpstr>
      <vt:lpstr>对大数据的初步认识(2)      大数据与交通拥堵  </vt:lpstr>
      <vt:lpstr>对大数据的初步认识(3)     大数据分析电信诈骗 </vt:lpstr>
      <vt:lpstr>大数据的基本特征</vt:lpstr>
      <vt:lpstr>PowerPoint 演示文稿</vt:lpstr>
      <vt:lpstr>数据挖掘：Data Mining</vt:lpstr>
      <vt:lpstr>数据挖掘背后的              大数据思维</vt:lpstr>
      <vt:lpstr>数据挖掘背后的              大数据思维</vt:lpstr>
      <vt:lpstr>数据挖掘：Data Mining  一般流程</vt:lpstr>
      <vt:lpstr>数据挖掘：Data Mining 功能</vt:lpstr>
      <vt:lpstr>数据挖掘：Data Mining     关联规则</vt:lpstr>
      <vt:lpstr>关联规则：零售业应用</vt:lpstr>
      <vt:lpstr>数据挖掘：Data Mining      分类与预测</vt:lpstr>
      <vt:lpstr>数据挖掘  分类与预测  金融创新产品设计</vt:lpstr>
      <vt:lpstr>数据挖掘：Data Mining  时间序列分析</vt:lpstr>
      <vt:lpstr>数据挖掘：Data Mining 时间序列分析</vt:lpstr>
      <vt:lpstr>数据挖掘：Data Mining      聚类分析</vt:lpstr>
      <vt:lpstr>数据挖掘：Data Mining      社交网络、舆情分析…</vt:lpstr>
      <vt:lpstr>社交网络的分析</vt:lpstr>
      <vt:lpstr>大数据带给数据挖掘的…</vt:lpstr>
      <vt:lpstr>数据挖掘：Data Mining     大数据管理与挖掘案例</vt:lpstr>
      <vt:lpstr>数据挖掘：Data Mining      大数据管理与挖掘案例</vt:lpstr>
      <vt:lpstr>数据挖掘：Data Mining      大数据管理与挖掘案例</vt:lpstr>
      <vt:lpstr>数据挖掘：Data Mining     大数据管理与挖掘案例</vt:lpstr>
      <vt:lpstr>大数据挖掘风险      个人隐私泄露</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nova</dc:creator>
  <cp:lastModifiedBy>nova</cp:lastModifiedBy>
  <cp:revision>1107</cp:revision>
  <dcterms:created xsi:type="dcterms:W3CDTF">1601-01-01T00:00:00Z</dcterms:created>
  <dcterms:modified xsi:type="dcterms:W3CDTF">2018-10-12T14:40:35Z</dcterms:modified>
</cp:coreProperties>
</file>