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emf" ContentType="image/x-emf"/>
  <Default Extension="rels" ContentType="application/vnd.openxmlformats-package.relationships+xml"/>
  <Default Extension="xml" ContentType="application/xml"/>
  <Default Extension="fntdata" ContentType="application/x-fontdata"/>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69" r:id="rId1"/>
  </p:sldMasterIdLst>
  <p:notesMasterIdLst>
    <p:notesMasterId r:id="rId20"/>
  </p:notesMasterIdLst>
  <p:handoutMasterIdLst>
    <p:handoutMasterId r:id="rId21"/>
  </p:handoutMasterIdLst>
  <p:sldIdLst>
    <p:sldId id="573" r:id="rId2"/>
    <p:sldId id="441" r:id="rId3"/>
    <p:sldId id="575" r:id="rId4"/>
    <p:sldId id="574" r:id="rId5"/>
    <p:sldId id="576" r:id="rId6"/>
    <p:sldId id="568" r:id="rId7"/>
    <p:sldId id="443" r:id="rId8"/>
    <p:sldId id="565" r:id="rId9"/>
    <p:sldId id="589" r:id="rId10"/>
    <p:sldId id="602" r:id="rId11"/>
    <p:sldId id="603" r:id="rId12"/>
    <p:sldId id="582" r:id="rId13"/>
    <p:sldId id="598" r:id="rId14"/>
    <p:sldId id="599" r:id="rId15"/>
    <p:sldId id="600" r:id="rId16"/>
    <p:sldId id="601" r:id="rId17"/>
    <p:sldId id="583" r:id="rId18"/>
    <p:sldId id="597" r:id="rId19"/>
  </p:sldIdLst>
  <p:sldSz cx="9144000" cy="6858000" type="screen4x3"/>
  <p:notesSz cx="6858000" cy="9144000"/>
  <p:embeddedFontLst>
    <p:embeddedFont>
      <p:font typeface="Garamond" panose="02020404030301010803" pitchFamily="18" charset="0"/>
      <p:regular r:id="rId22"/>
      <p:bold r:id="rId23"/>
      <p:italic r:id="rId24"/>
    </p:embeddedFont>
    <p:embeddedFont>
      <p:font typeface="Cambria Math" panose="02040503050406030204" pitchFamily="18" charset="0"/>
      <p:regular r:id="rId25"/>
    </p:embeddedFont>
    <p:embeddedFont>
      <p:font typeface="Tahoma" panose="020B0604030504040204" pitchFamily="34" charset="0"/>
      <p:regular r:id="rId26"/>
      <p:bold r:id="rId27"/>
    </p:embeddedFont>
  </p:embeddedFontLst>
  <p:kinsoku lang="zh-CN" invalStChars="!),.:;?]}、。—ˇ¨〃々—～‖…’”〕〉》」』〗】∶！＂＇），．：；？］｀｜｝·" invalEndChars="([{‘“〔〈《「『〖【（［｛．·"/>
  <p:defaultTextStyle>
    <a:defPPr>
      <a:defRPr lang="zh-CN"/>
    </a:defPPr>
    <a:lvl1pPr algn="l" rtl="0" fontAlgn="base">
      <a:spcBef>
        <a:spcPct val="0"/>
      </a:spcBef>
      <a:spcAft>
        <a:spcPct val="0"/>
      </a:spcAft>
      <a:defRPr kern="1200">
        <a:solidFill>
          <a:schemeClr val="tx1"/>
        </a:solidFill>
        <a:latin typeface="Garamond" panose="02020404030301010803" pitchFamily="18"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Garamond" panose="02020404030301010803" pitchFamily="18"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Garamond" panose="02020404030301010803" pitchFamily="18"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Garamond" panose="02020404030301010803" pitchFamily="18"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Garamond" panose="02020404030301010803" pitchFamily="18" charset="0"/>
        <a:ea typeface="宋体" panose="02010600030101010101" pitchFamily="2" charset="-122"/>
        <a:cs typeface="+mn-cs"/>
      </a:defRPr>
    </a:lvl5pPr>
    <a:lvl6pPr marL="2286000" algn="l" defTabSz="914400" rtl="0" eaLnBrk="1" latinLnBrk="0" hangingPunct="1">
      <a:defRPr kern="1200">
        <a:solidFill>
          <a:schemeClr val="tx1"/>
        </a:solidFill>
        <a:latin typeface="Garamond" panose="02020404030301010803" pitchFamily="18" charset="0"/>
        <a:ea typeface="宋体" panose="02010600030101010101" pitchFamily="2" charset="-122"/>
        <a:cs typeface="+mn-cs"/>
      </a:defRPr>
    </a:lvl6pPr>
    <a:lvl7pPr marL="2743200" algn="l" defTabSz="914400" rtl="0" eaLnBrk="1" latinLnBrk="0" hangingPunct="1">
      <a:defRPr kern="1200">
        <a:solidFill>
          <a:schemeClr val="tx1"/>
        </a:solidFill>
        <a:latin typeface="Garamond" panose="02020404030301010803" pitchFamily="18" charset="0"/>
        <a:ea typeface="宋体" panose="02010600030101010101" pitchFamily="2" charset="-122"/>
        <a:cs typeface="+mn-cs"/>
      </a:defRPr>
    </a:lvl7pPr>
    <a:lvl8pPr marL="3200400" algn="l" defTabSz="914400" rtl="0" eaLnBrk="1" latinLnBrk="0" hangingPunct="1">
      <a:defRPr kern="1200">
        <a:solidFill>
          <a:schemeClr val="tx1"/>
        </a:solidFill>
        <a:latin typeface="Garamond" panose="02020404030301010803" pitchFamily="18" charset="0"/>
        <a:ea typeface="宋体" panose="02010600030101010101" pitchFamily="2" charset="-122"/>
        <a:cs typeface="+mn-cs"/>
      </a:defRPr>
    </a:lvl8pPr>
    <a:lvl9pPr marL="3657600" algn="l" defTabSz="914400" rtl="0" eaLnBrk="1" latinLnBrk="0" hangingPunct="1">
      <a:defRPr kern="1200">
        <a:solidFill>
          <a:schemeClr val="tx1"/>
        </a:solidFill>
        <a:latin typeface="Garamond" panose="02020404030301010803"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7F"/>
    <a:srgbClr val="0BF9E2"/>
    <a:srgbClr val="FF0000"/>
    <a:srgbClr val="00FF00"/>
    <a:srgbClr val="FF33CC"/>
    <a:srgbClr val="E1A1C6"/>
    <a:srgbClr val="666662"/>
    <a:srgbClr val="00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1" autoAdjust="0"/>
    <p:restoredTop sz="92022" autoAdjust="0"/>
  </p:normalViewPr>
  <p:slideViewPr>
    <p:cSldViewPr>
      <p:cViewPr varScale="1">
        <p:scale>
          <a:sx n="68" d="100"/>
          <a:sy n="68" d="100"/>
        </p:scale>
        <p:origin x="1440"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28" d="100"/>
          <a:sy n="28" d="100"/>
        </p:scale>
        <p:origin x="-1260"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5.fntdata"/><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4.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3.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2.fntdata"/><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1.fntdata"/><Relationship Id="rId27" Type="http://schemas.openxmlformats.org/officeDocument/2006/relationships/font" Target="fonts/font6.fntdata"/><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 Id="rId4"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emf"/><Relationship Id="rId1" Type="http://schemas.openxmlformats.org/officeDocument/2006/relationships/image" Target="../media/image5.emf"/><Relationship Id="rId5" Type="http://schemas.openxmlformats.org/officeDocument/2006/relationships/image" Target="../media/image9.wmf"/><Relationship Id="rId4" Type="http://schemas.openxmlformats.org/officeDocument/2006/relationships/image" Target="../media/image8.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image" Target="../media/image10.wmf"/><Relationship Id="rId5" Type="http://schemas.openxmlformats.org/officeDocument/2006/relationships/image" Target="../media/image14.wmf"/><Relationship Id="rId4" Type="http://schemas.openxmlformats.org/officeDocument/2006/relationships/image" Target="../media/image13.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17.wmf"/><Relationship Id="rId1" Type="http://schemas.openxmlformats.org/officeDocument/2006/relationships/image" Target="../media/image16.wmf"/><Relationship Id="rId6" Type="http://schemas.openxmlformats.org/officeDocument/2006/relationships/image" Target="../media/image21.wmf"/><Relationship Id="rId5" Type="http://schemas.openxmlformats.org/officeDocument/2006/relationships/image" Target="../media/image20.wmf"/><Relationship Id="rId4" Type="http://schemas.openxmlformats.org/officeDocument/2006/relationships/image" Target="../media/image19.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image" Target="../media/image1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auto">
          <a:xfrm>
            <a:off x="469900" y="850900"/>
            <a:ext cx="2794000" cy="2108200"/>
          </a:xfrm>
          <a:prstGeom prst="rect">
            <a:avLst/>
          </a:prstGeom>
          <a:noFill/>
          <a:ln w="25400">
            <a:solidFill>
              <a:schemeClr val="tx1"/>
            </a:solidFill>
            <a:miter lim="800000"/>
            <a:headEnd/>
            <a:tailEnd/>
          </a:ln>
          <a:effectLst/>
        </p:spPr>
        <p:txBody>
          <a:bodyPr wrap="none" anchor="ctr"/>
          <a:lstStyle/>
          <a:p>
            <a:pPr>
              <a:defRPr/>
            </a:pPr>
            <a:endParaRPr lang="zh-CN" altLang="en-US"/>
          </a:p>
        </p:txBody>
      </p:sp>
      <p:sp>
        <p:nvSpPr>
          <p:cNvPr id="3075" name="Rectangle 3"/>
          <p:cNvSpPr>
            <a:spLocks noChangeArrowheads="1"/>
          </p:cNvSpPr>
          <p:nvPr/>
        </p:nvSpPr>
        <p:spPr bwMode="auto">
          <a:xfrm>
            <a:off x="469900" y="3517900"/>
            <a:ext cx="2794000" cy="2108200"/>
          </a:xfrm>
          <a:prstGeom prst="rect">
            <a:avLst/>
          </a:prstGeom>
          <a:noFill/>
          <a:ln w="25400">
            <a:solidFill>
              <a:schemeClr val="tx1"/>
            </a:solidFill>
            <a:miter lim="800000"/>
            <a:headEnd/>
            <a:tailEnd/>
          </a:ln>
          <a:effectLst/>
        </p:spPr>
        <p:txBody>
          <a:bodyPr wrap="none" anchor="ctr"/>
          <a:lstStyle/>
          <a:p>
            <a:pPr>
              <a:defRPr/>
            </a:pPr>
            <a:endParaRPr lang="zh-CN" altLang="en-US"/>
          </a:p>
        </p:txBody>
      </p:sp>
      <p:sp>
        <p:nvSpPr>
          <p:cNvPr id="3076" name="Rectangle 4"/>
          <p:cNvSpPr>
            <a:spLocks noChangeArrowheads="1"/>
          </p:cNvSpPr>
          <p:nvPr/>
        </p:nvSpPr>
        <p:spPr bwMode="auto">
          <a:xfrm>
            <a:off x="469900" y="6184900"/>
            <a:ext cx="2794000" cy="2108200"/>
          </a:xfrm>
          <a:prstGeom prst="rect">
            <a:avLst/>
          </a:prstGeom>
          <a:noFill/>
          <a:ln w="25400">
            <a:solidFill>
              <a:schemeClr val="tx1"/>
            </a:solidFill>
            <a:miter lim="800000"/>
            <a:headEnd/>
            <a:tailEnd/>
          </a:ln>
          <a:effectLst/>
        </p:spPr>
        <p:txBody>
          <a:bodyPr wrap="none" anchor="ctr"/>
          <a:lstStyle/>
          <a:p>
            <a:pPr>
              <a:defRPr/>
            </a:pPr>
            <a:endParaRPr lang="zh-CN" altLang="en-US"/>
          </a:p>
        </p:txBody>
      </p:sp>
      <p:sp>
        <p:nvSpPr>
          <p:cNvPr id="3077" name="Line 5"/>
          <p:cNvSpPr>
            <a:spLocks noChangeShapeType="1"/>
          </p:cNvSpPr>
          <p:nvPr/>
        </p:nvSpPr>
        <p:spPr bwMode="auto">
          <a:xfrm>
            <a:off x="3663950" y="1143000"/>
            <a:ext cx="3111500" cy="0"/>
          </a:xfrm>
          <a:prstGeom prst="line">
            <a:avLst/>
          </a:prstGeom>
          <a:noFill/>
          <a:ln w="12700">
            <a:solidFill>
              <a:schemeClr val="tx1"/>
            </a:solidFill>
            <a:round/>
            <a:headEnd/>
            <a:tailEnd/>
          </a:ln>
          <a:effectLst/>
        </p:spPr>
        <p:txBody>
          <a:bodyPr wrap="none" anchor="ctr"/>
          <a:lstStyle/>
          <a:p>
            <a:pPr>
              <a:defRPr/>
            </a:pPr>
            <a:endParaRPr lang="zh-CN" altLang="en-US"/>
          </a:p>
        </p:txBody>
      </p:sp>
      <p:sp>
        <p:nvSpPr>
          <p:cNvPr id="3078" name="Line 6"/>
          <p:cNvSpPr>
            <a:spLocks noChangeShapeType="1"/>
          </p:cNvSpPr>
          <p:nvPr/>
        </p:nvSpPr>
        <p:spPr bwMode="auto">
          <a:xfrm>
            <a:off x="3663950" y="1447800"/>
            <a:ext cx="3111500" cy="0"/>
          </a:xfrm>
          <a:prstGeom prst="line">
            <a:avLst/>
          </a:prstGeom>
          <a:noFill/>
          <a:ln w="12700">
            <a:solidFill>
              <a:schemeClr val="tx1"/>
            </a:solidFill>
            <a:round/>
            <a:headEnd/>
            <a:tailEnd/>
          </a:ln>
          <a:effectLst/>
        </p:spPr>
        <p:txBody>
          <a:bodyPr wrap="none" anchor="ctr"/>
          <a:lstStyle/>
          <a:p>
            <a:pPr>
              <a:defRPr/>
            </a:pPr>
            <a:endParaRPr lang="zh-CN" altLang="en-US"/>
          </a:p>
        </p:txBody>
      </p:sp>
      <p:sp>
        <p:nvSpPr>
          <p:cNvPr id="3079" name="Line 7"/>
          <p:cNvSpPr>
            <a:spLocks noChangeShapeType="1"/>
          </p:cNvSpPr>
          <p:nvPr/>
        </p:nvSpPr>
        <p:spPr bwMode="auto">
          <a:xfrm>
            <a:off x="3663950" y="2057400"/>
            <a:ext cx="3111500" cy="0"/>
          </a:xfrm>
          <a:prstGeom prst="line">
            <a:avLst/>
          </a:prstGeom>
          <a:noFill/>
          <a:ln w="12700">
            <a:solidFill>
              <a:schemeClr val="tx1"/>
            </a:solidFill>
            <a:round/>
            <a:headEnd/>
            <a:tailEnd/>
          </a:ln>
          <a:effectLst/>
        </p:spPr>
        <p:txBody>
          <a:bodyPr wrap="none" anchor="ctr"/>
          <a:lstStyle/>
          <a:p>
            <a:pPr>
              <a:defRPr/>
            </a:pPr>
            <a:endParaRPr lang="zh-CN" altLang="en-US"/>
          </a:p>
        </p:txBody>
      </p:sp>
      <p:sp>
        <p:nvSpPr>
          <p:cNvPr id="3080" name="Line 8"/>
          <p:cNvSpPr>
            <a:spLocks noChangeShapeType="1"/>
          </p:cNvSpPr>
          <p:nvPr/>
        </p:nvSpPr>
        <p:spPr bwMode="auto">
          <a:xfrm>
            <a:off x="3663950" y="2362200"/>
            <a:ext cx="3111500" cy="0"/>
          </a:xfrm>
          <a:prstGeom prst="line">
            <a:avLst/>
          </a:prstGeom>
          <a:noFill/>
          <a:ln w="12700">
            <a:solidFill>
              <a:schemeClr val="tx1"/>
            </a:solidFill>
            <a:round/>
            <a:headEnd/>
            <a:tailEnd/>
          </a:ln>
          <a:effectLst/>
        </p:spPr>
        <p:txBody>
          <a:bodyPr wrap="none" anchor="ctr"/>
          <a:lstStyle/>
          <a:p>
            <a:pPr>
              <a:defRPr/>
            </a:pPr>
            <a:endParaRPr lang="zh-CN" altLang="en-US"/>
          </a:p>
        </p:txBody>
      </p:sp>
      <p:sp>
        <p:nvSpPr>
          <p:cNvPr id="3081" name="Line 9"/>
          <p:cNvSpPr>
            <a:spLocks noChangeShapeType="1"/>
          </p:cNvSpPr>
          <p:nvPr/>
        </p:nvSpPr>
        <p:spPr bwMode="auto">
          <a:xfrm>
            <a:off x="3663950" y="2667000"/>
            <a:ext cx="3111500" cy="0"/>
          </a:xfrm>
          <a:prstGeom prst="line">
            <a:avLst/>
          </a:prstGeom>
          <a:noFill/>
          <a:ln w="12700">
            <a:solidFill>
              <a:schemeClr val="tx1"/>
            </a:solidFill>
            <a:round/>
            <a:headEnd/>
            <a:tailEnd/>
          </a:ln>
          <a:effectLst/>
        </p:spPr>
        <p:txBody>
          <a:bodyPr wrap="none" anchor="ctr"/>
          <a:lstStyle/>
          <a:p>
            <a:pPr>
              <a:defRPr/>
            </a:pPr>
            <a:endParaRPr lang="zh-CN" altLang="en-US"/>
          </a:p>
        </p:txBody>
      </p:sp>
      <p:sp>
        <p:nvSpPr>
          <p:cNvPr id="3082" name="Line 10"/>
          <p:cNvSpPr>
            <a:spLocks noChangeShapeType="1"/>
          </p:cNvSpPr>
          <p:nvPr/>
        </p:nvSpPr>
        <p:spPr bwMode="auto">
          <a:xfrm>
            <a:off x="3663950" y="2971800"/>
            <a:ext cx="3111500" cy="0"/>
          </a:xfrm>
          <a:prstGeom prst="line">
            <a:avLst/>
          </a:prstGeom>
          <a:noFill/>
          <a:ln w="12700">
            <a:solidFill>
              <a:schemeClr val="tx1"/>
            </a:solidFill>
            <a:round/>
            <a:headEnd/>
            <a:tailEnd/>
          </a:ln>
          <a:effectLst/>
        </p:spPr>
        <p:txBody>
          <a:bodyPr wrap="none" anchor="ctr"/>
          <a:lstStyle/>
          <a:p>
            <a:pPr>
              <a:defRPr/>
            </a:pPr>
            <a:endParaRPr lang="zh-CN" altLang="en-US"/>
          </a:p>
        </p:txBody>
      </p:sp>
      <p:sp>
        <p:nvSpPr>
          <p:cNvPr id="3083" name="Line 11"/>
          <p:cNvSpPr>
            <a:spLocks noChangeShapeType="1"/>
          </p:cNvSpPr>
          <p:nvPr/>
        </p:nvSpPr>
        <p:spPr bwMode="auto">
          <a:xfrm>
            <a:off x="3663950" y="1752600"/>
            <a:ext cx="3111500" cy="0"/>
          </a:xfrm>
          <a:prstGeom prst="line">
            <a:avLst/>
          </a:prstGeom>
          <a:noFill/>
          <a:ln w="12700">
            <a:solidFill>
              <a:schemeClr val="tx1"/>
            </a:solidFill>
            <a:round/>
            <a:headEnd/>
            <a:tailEnd/>
          </a:ln>
          <a:effectLst/>
        </p:spPr>
        <p:txBody>
          <a:bodyPr wrap="none" anchor="ctr"/>
          <a:lstStyle/>
          <a:p>
            <a:pPr>
              <a:defRPr/>
            </a:pPr>
            <a:endParaRPr lang="zh-CN" altLang="en-US"/>
          </a:p>
        </p:txBody>
      </p:sp>
      <p:sp>
        <p:nvSpPr>
          <p:cNvPr id="3084" name="Line 12"/>
          <p:cNvSpPr>
            <a:spLocks noChangeShapeType="1"/>
          </p:cNvSpPr>
          <p:nvPr/>
        </p:nvSpPr>
        <p:spPr bwMode="auto">
          <a:xfrm>
            <a:off x="3663950" y="838200"/>
            <a:ext cx="3111500" cy="0"/>
          </a:xfrm>
          <a:prstGeom prst="line">
            <a:avLst/>
          </a:prstGeom>
          <a:noFill/>
          <a:ln w="12700">
            <a:solidFill>
              <a:schemeClr val="tx1"/>
            </a:solidFill>
            <a:round/>
            <a:headEnd/>
            <a:tailEnd/>
          </a:ln>
          <a:effectLst/>
        </p:spPr>
        <p:txBody>
          <a:bodyPr wrap="none" anchor="ctr"/>
          <a:lstStyle/>
          <a:p>
            <a:pPr>
              <a:defRPr/>
            </a:pPr>
            <a:endParaRPr lang="zh-CN" altLang="en-US"/>
          </a:p>
        </p:txBody>
      </p:sp>
      <p:sp>
        <p:nvSpPr>
          <p:cNvPr id="3085" name="Line 13"/>
          <p:cNvSpPr>
            <a:spLocks noChangeShapeType="1"/>
          </p:cNvSpPr>
          <p:nvPr/>
        </p:nvSpPr>
        <p:spPr bwMode="auto">
          <a:xfrm>
            <a:off x="3663950" y="3810000"/>
            <a:ext cx="3111500" cy="0"/>
          </a:xfrm>
          <a:prstGeom prst="line">
            <a:avLst/>
          </a:prstGeom>
          <a:noFill/>
          <a:ln w="12700">
            <a:solidFill>
              <a:schemeClr val="tx1"/>
            </a:solidFill>
            <a:round/>
            <a:headEnd/>
            <a:tailEnd/>
          </a:ln>
          <a:effectLst/>
        </p:spPr>
        <p:txBody>
          <a:bodyPr wrap="none" anchor="ctr"/>
          <a:lstStyle/>
          <a:p>
            <a:pPr>
              <a:defRPr/>
            </a:pPr>
            <a:endParaRPr lang="zh-CN" altLang="en-US"/>
          </a:p>
        </p:txBody>
      </p:sp>
      <p:sp>
        <p:nvSpPr>
          <p:cNvPr id="3086" name="Line 14"/>
          <p:cNvSpPr>
            <a:spLocks noChangeShapeType="1"/>
          </p:cNvSpPr>
          <p:nvPr/>
        </p:nvSpPr>
        <p:spPr bwMode="auto">
          <a:xfrm>
            <a:off x="3663950" y="4114800"/>
            <a:ext cx="3111500" cy="0"/>
          </a:xfrm>
          <a:prstGeom prst="line">
            <a:avLst/>
          </a:prstGeom>
          <a:noFill/>
          <a:ln w="12700">
            <a:solidFill>
              <a:schemeClr val="tx1"/>
            </a:solidFill>
            <a:round/>
            <a:headEnd/>
            <a:tailEnd/>
          </a:ln>
          <a:effectLst/>
        </p:spPr>
        <p:txBody>
          <a:bodyPr wrap="none" anchor="ctr"/>
          <a:lstStyle/>
          <a:p>
            <a:pPr>
              <a:defRPr/>
            </a:pPr>
            <a:endParaRPr lang="zh-CN" altLang="en-US"/>
          </a:p>
        </p:txBody>
      </p:sp>
      <p:sp>
        <p:nvSpPr>
          <p:cNvPr id="3087" name="Line 15"/>
          <p:cNvSpPr>
            <a:spLocks noChangeShapeType="1"/>
          </p:cNvSpPr>
          <p:nvPr/>
        </p:nvSpPr>
        <p:spPr bwMode="auto">
          <a:xfrm>
            <a:off x="3663950" y="4724400"/>
            <a:ext cx="3111500" cy="0"/>
          </a:xfrm>
          <a:prstGeom prst="line">
            <a:avLst/>
          </a:prstGeom>
          <a:noFill/>
          <a:ln w="12700">
            <a:solidFill>
              <a:schemeClr val="tx1"/>
            </a:solidFill>
            <a:round/>
            <a:headEnd/>
            <a:tailEnd/>
          </a:ln>
          <a:effectLst/>
        </p:spPr>
        <p:txBody>
          <a:bodyPr wrap="none" anchor="ctr"/>
          <a:lstStyle/>
          <a:p>
            <a:pPr>
              <a:defRPr/>
            </a:pPr>
            <a:endParaRPr lang="zh-CN" altLang="en-US"/>
          </a:p>
        </p:txBody>
      </p:sp>
      <p:sp>
        <p:nvSpPr>
          <p:cNvPr id="3088" name="Line 16"/>
          <p:cNvSpPr>
            <a:spLocks noChangeShapeType="1"/>
          </p:cNvSpPr>
          <p:nvPr/>
        </p:nvSpPr>
        <p:spPr bwMode="auto">
          <a:xfrm>
            <a:off x="3663950" y="5029200"/>
            <a:ext cx="3111500" cy="0"/>
          </a:xfrm>
          <a:prstGeom prst="line">
            <a:avLst/>
          </a:prstGeom>
          <a:noFill/>
          <a:ln w="12700">
            <a:solidFill>
              <a:schemeClr val="tx1"/>
            </a:solidFill>
            <a:round/>
            <a:headEnd/>
            <a:tailEnd/>
          </a:ln>
          <a:effectLst/>
        </p:spPr>
        <p:txBody>
          <a:bodyPr wrap="none" anchor="ctr"/>
          <a:lstStyle/>
          <a:p>
            <a:pPr>
              <a:defRPr/>
            </a:pPr>
            <a:endParaRPr lang="zh-CN" altLang="en-US"/>
          </a:p>
        </p:txBody>
      </p:sp>
      <p:sp>
        <p:nvSpPr>
          <p:cNvPr id="3089" name="Line 17"/>
          <p:cNvSpPr>
            <a:spLocks noChangeShapeType="1"/>
          </p:cNvSpPr>
          <p:nvPr/>
        </p:nvSpPr>
        <p:spPr bwMode="auto">
          <a:xfrm>
            <a:off x="3663950" y="5334000"/>
            <a:ext cx="3111500" cy="0"/>
          </a:xfrm>
          <a:prstGeom prst="line">
            <a:avLst/>
          </a:prstGeom>
          <a:noFill/>
          <a:ln w="12700">
            <a:solidFill>
              <a:schemeClr val="tx1"/>
            </a:solidFill>
            <a:round/>
            <a:headEnd/>
            <a:tailEnd/>
          </a:ln>
          <a:effectLst/>
        </p:spPr>
        <p:txBody>
          <a:bodyPr wrap="none" anchor="ctr"/>
          <a:lstStyle/>
          <a:p>
            <a:pPr>
              <a:defRPr/>
            </a:pPr>
            <a:endParaRPr lang="zh-CN" altLang="en-US"/>
          </a:p>
        </p:txBody>
      </p:sp>
      <p:sp>
        <p:nvSpPr>
          <p:cNvPr id="3090" name="Line 18"/>
          <p:cNvSpPr>
            <a:spLocks noChangeShapeType="1"/>
          </p:cNvSpPr>
          <p:nvPr/>
        </p:nvSpPr>
        <p:spPr bwMode="auto">
          <a:xfrm>
            <a:off x="3663950" y="5638800"/>
            <a:ext cx="3111500" cy="0"/>
          </a:xfrm>
          <a:prstGeom prst="line">
            <a:avLst/>
          </a:prstGeom>
          <a:noFill/>
          <a:ln w="12700">
            <a:solidFill>
              <a:schemeClr val="tx1"/>
            </a:solidFill>
            <a:round/>
            <a:headEnd/>
            <a:tailEnd/>
          </a:ln>
          <a:effectLst/>
        </p:spPr>
        <p:txBody>
          <a:bodyPr wrap="none" anchor="ctr"/>
          <a:lstStyle/>
          <a:p>
            <a:pPr>
              <a:defRPr/>
            </a:pPr>
            <a:endParaRPr lang="zh-CN" altLang="en-US"/>
          </a:p>
        </p:txBody>
      </p:sp>
      <p:sp>
        <p:nvSpPr>
          <p:cNvPr id="3091" name="Line 19"/>
          <p:cNvSpPr>
            <a:spLocks noChangeShapeType="1"/>
          </p:cNvSpPr>
          <p:nvPr/>
        </p:nvSpPr>
        <p:spPr bwMode="auto">
          <a:xfrm>
            <a:off x="3663950" y="4419600"/>
            <a:ext cx="3111500" cy="0"/>
          </a:xfrm>
          <a:prstGeom prst="line">
            <a:avLst/>
          </a:prstGeom>
          <a:noFill/>
          <a:ln w="12700">
            <a:solidFill>
              <a:schemeClr val="tx1"/>
            </a:solidFill>
            <a:round/>
            <a:headEnd/>
            <a:tailEnd/>
          </a:ln>
          <a:effectLst/>
        </p:spPr>
        <p:txBody>
          <a:bodyPr wrap="none" anchor="ctr"/>
          <a:lstStyle/>
          <a:p>
            <a:pPr>
              <a:defRPr/>
            </a:pPr>
            <a:endParaRPr lang="zh-CN" altLang="en-US"/>
          </a:p>
        </p:txBody>
      </p:sp>
      <p:sp>
        <p:nvSpPr>
          <p:cNvPr id="3092" name="Line 20"/>
          <p:cNvSpPr>
            <a:spLocks noChangeShapeType="1"/>
          </p:cNvSpPr>
          <p:nvPr/>
        </p:nvSpPr>
        <p:spPr bwMode="auto">
          <a:xfrm>
            <a:off x="3663950" y="3505200"/>
            <a:ext cx="3111500" cy="0"/>
          </a:xfrm>
          <a:prstGeom prst="line">
            <a:avLst/>
          </a:prstGeom>
          <a:noFill/>
          <a:ln w="12700">
            <a:solidFill>
              <a:schemeClr val="tx1"/>
            </a:solidFill>
            <a:round/>
            <a:headEnd/>
            <a:tailEnd/>
          </a:ln>
          <a:effectLst/>
        </p:spPr>
        <p:txBody>
          <a:bodyPr wrap="none" anchor="ctr"/>
          <a:lstStyle/>
          <a:p>
            <a:pPr>
              <a:defRPr/>
            </a:pPr>
            <a:endParaRPr lang="zh-CN" altLang="en-US"/>
          </a:p>
        </p:txBody>
      </p:sp>
      <p:sp>
        <p:nvSpPr>
          <p:cNvPr id="3093" name="Line 21"/>
          <p:cNvSpPr>
            <a:spLocks noChangeShapeType="1"/>
          </p:cNvSpPr>
          <p:nvPr/>
        </p:nvSpPr>
        <p:spPr bwMode="auto">
          <a:xfrm>
            <a:off x="3663950" y="6477000"/>
            <a:ext cx="3111500" cy="0"/>
          </a:xfrm>
          <a:prstGeom prst="line">
            <a:avLst/>
          </a:prstGeom>
          <a:noFill/>
          <a:ln w="12700">
            <a:solidFill>
              <a:schemeClr val="tx1"/>
            </a:solidFill>
            <a:round/>
            <a:headEnd/>
            <a:tailEnd/>
          </a:ln>
          <a:effectLst/>
        </p:spPr>
        <p:txBody>
          <a:bodyPr wrap="none" anchor="ctr"/>
          <a:lstStyle/>
          <a:p>
            <a:pPr>
              <a:defRPr/>
            </a:pPr>
            <a:endParaRPr lang="zh-CN" altLang="en-US"/>
          </a:p>
        </p:txBody>
      </p:sp>
      <p:sp>
        <p:nvSpPr>
          <p:cNvPr id="3094" name="Line 22"/>
          <p:cNvSpPr>
            <a:spLocks noChangeShapeType="1"/>
          </p:cNvSpPr>
          <p:nvPr/>
        </p:nvSpPr>
        <p:spPr bwMode="auto">
          <a:xfrm>
            <a:off x="3663950" y="6781800"/>
            <a:ext cx="3111500" cy="0"/>
          </a:xfrm>
          <a:prstGeom prst="line">
            <a:avLst/>
          </a:prstGeom>
          <a:noFill/>
          <a:ln w="12700">
            <a:solidFill>
              <a:schemeClr val="tx1"/>
            </a:solidFill>
            <a:round/>
            <a:headEnd/>
            <a:tailEnd/>
          </a:ln>
          <a:effectLst/>
        </p:spPr>
        <p:txBody>
          <a:bodyPr wrap="none" anchor="ctr"/>
          <a:lstStyle/>
          <a:p>
            <a:pPr>
              <a:defRPr/>
            </a:pPr>
            <a:endParaRPr lang="zh-CN" altLang="en-US"/>
          </a:p>
        </p:txBody>
      </p:sp>
      <p:sp>
        <p:nvSpPr>
          <p:cNvPr id="3095" name="Line 23"/>
          <p:cNvSpPr>
            <a:spLocks noChangeShapeType="1"/>
          </p:cNvSpPr>
          <p:nvPr/>
        </p:nvSpPr>
        <p:spPr bwMode="auto">
          <a:xfrm>
            <a:off x="3663950" y="7391400"/>
            <a:ext cx="3111500" cy="0"/>
          </a:xfrm>
          <a:prstGeom prst="line">
            <a:avLst/>
          </a:prstGeom>
          <a:noFill/>
          <a:ln w="12700">
            <a:solidFill>
              <a:schemeClr val="tx1"/>
            </a:solidFill>
            <a:round/>
            <a:headEnd/>
            <a:tailEnd/>
          </a:ln>
          <a:effectLst/>
        </p:spPr>
        <p:txBody>
          <a:bodyPr wrap="none" anchor="ctr"/>
          <a:lstStyle/>
          <a:p>
            <a:pPr>
              <a:defRPr/>
            </a:pPr>
            <a:endParaRPr lang="zh-CN" altLang="en-US"/>
          </a:p>
        </p:txBody>
      </p:sp>
      <p:sp>
        <p:nvSpPr>
          <p:cNvPr id="3096" name="Line 24"/>
          <p:cNvSpPr>
            <a:spLocks noChangeShapeType="1"/>
          </p:cNvSpPr>
          <p:nvPr/>
        </p:nvSpPr>
        <p:spPr bwMode="auto">
          <a:xfrm>
            <a:off x="3663950" y="7696200"/>
            <a:ext cx="3111500" cy="0"/>
          </a:xfrm>
          <a:prstGeom prst="line">
            <a:avLst/>
          </a:prstGeom>
          <a:noFill/>
          <a:ln w="12700">
            <a:solidFill>
              <a:schemeClr val="tx1"/>
            </a:solidFill>
            <a:round/>
            <a:headEnd/>
            <a:tailEnd/>
          </a:ln>
          <a:effectLst/>
        </p:spPr>
        <p:txBody>
          <a:bodyPr wrap="none" anchor="ctr"/>
          <a:lstStyle/>
          <a:p>
            <a:pPr>
              <a:defRPr/>
            </a:pPr>
            <a:endParaRPr lang="zh-CN" altLang="en-US"/>
          </a:p>
        </p:txBody>
      </p:sp>
      <p:sp>
        <p:nvSpPr>
          <p:cNvPr id="3097" name="Line 25"/>
          <p:cNvSpPr>
            <a:spLocks noChangeShapeType="1"/>
          </p:cNvSpPr>
          <p:nvPr/>
        </p:nvSpPr>
        <p:spPr bwMode="auto">
          <a:xfrm>
            <a:off x="3663950" y="8001000"/>
            <a:ext cx="3111500" cy="0"/>
          </a:xfrm>
          <a:prstGeom prst="line">
            <a:avLst/>
          </a:prstGeom>
          <a:noFill/>
          <a:ln w="12700">
            <a:solidFill>
              <a:schemeClr val="tx1"/>
            </a:solidFill>
            <a:round/>
            <a:headEnd/>
            <a:tailEnd/>
          </a:ln>
          <a:effectLst/>
        </p:spPr>
        <p:txBody>
          <a:bodyPr wrap="none" anchor="ctr"/>
          <a:lstStyle/>
          <a:p>
            <a:pPr>
              <a:defRPr/>
            </a:pPr>
            <a:endParaRPr lang="zh-CN" altLang="en-US"/>
          </a:p>
        </p:txBody>
      </p:sp>
      <p:sp>
        <p:nvSpPr>
          <p:cNvPr id="3098" name="Line 26"/>
          <p:cNvSpPr>
            <a:spLocks noChangeShapeType="1"/>
          </p:cNvSpPr>
          <p:nvPr/>
        </p:nvSpPr>
        <p:spPr bwMode="auto">
          <a:xfrm>
            <a:off x="3663950" y="8305800"/>
            <a:ext cx="3111500" cy="0"/>
          </a:xfrm>
          <a:prstGeom prst="line">
            <a:avLst/>
          </a:prstGeom>
          <a:noFill/>
          <a:ln w="12700">
            <a:solidFill>
              <a:schemeClr val="tx1"/>
            </a:solidFill>
            <a:round/>
            <a:headEnd/>
            <a:tailEnd/>
          </a:ln>
          <a:effectLst/>
        </p:spPr>
        <p:txBody>
          <a:bodyPr wrap="none" anchor="ctr"/>
          <a:lstStyle/>
          <a:p>
            <a:pPr>
              <a:defRPr/>
            </a:pPr>
            <a:endParaRPr lang="zh-CN" altLang="en-US"/>
          </a:p>
        </p:txBody>
      </p:sp>
      <p:sp>
        <p:nvSpPr>
          <p:cNvPr id="3099" name="Line 27"/>
          <p:cNvSpPr>
            <a:spLocks noChangeShapeType="1"/>
          </p:cNvSpPr>
          <p:nvPr/>
        </p:nvSpPr>
        <p:spPr bwMode="auto">
          <a:xfrm>
            <a:off x="3663950" y="7086600"/>
            <a:ext cx="3111500" cy="0"/>
          </a:xfrm>
          <a:prstGeom prst="line">
            <a:avLst/>
          </a:prstGeom>
          <a:noFill/>
          <a:ln w="12700">
            <a:solidFill>
              <a:schemeClr val="tx1"/>
            </a:solidFill>
            <a:round/>
            <a:headEnd/>
            <a:tailEnd/>
          </a:ln>
          <a:effectLst/>
        </p:spPr>
        <p:txBody>
          <a:bodyPr wrap="none" anchor="ctr"/>
          <a:lstStyle/>
          <a:p>
            <a:pPr>
              <a:defRPr/>
            </a:pPr>
            <a:endParaRPr lang="zh-CN" altLang="en-US"/>
          </a:p>
        </p:txBody>
      </p:sp>
      <p:sp>
        <p:nvSpPr>
          <p:cNvPr id="3100" name="Line 28"/>
          <p:cNvSpPr>
            <a:spLocks noChangeShapeType="1"/>
          </p:cNvSpPr>
          <p:nvPr/>
        </p:nvSpPr>
        <p:spPr bwMode="auto">
          <a:xfrm>
            <a:off x="3663950" y="6172200"/>
            <a:ext cx="3111500" cy="0"/>
          </a:xfrm>
          <a:prstGeom prst="line">
            <a:avLst/>
          </a:prstGeom>
          <a:noFill/>
          <a:ln w="12700">
            <a:solidFill>
              <a:schemeClr val="tx1"/>
            </a:solidFill>
            <a:round/>
            <a:headEnd/>
            <a:tailEnd/>
          </a:ln>
          <a:effectLst/>
        </p:spPr>
        <p:txBody>
          <a:bodyPr wrap="none" anchor="ctr"/>
          <a:lstStyle/>
          <a:p>
            <a:pPr>
              <a:defRPr/>
            </a:pPr>
            <a:endParaRPr lang="zh-CN" altLang="en-US"/>
          </a:p>
        </p:txBody>
      </p:sp>
      <p:sp>
        <p:nvSpPr>
          <p:cNvPr id="3101" name="Rectangle 29"/>
          <p:cNvSpPr>
            <a:spLocks noChangeArrowheads="1"/>
          </p:cNvSpPr>
          <p:nvPr/>
        </p:nvSpPr>
        <p:spPr bwMode="auto">
          <a:xfrm>
            <a:off x="76200" y="8823325"/>
            <a:ext cx="6705600" cy="274638"/>
          </a:xfrm>
          <a:prstGeom prst="rect">
            <a:avLst/>
          </a:prstGeom>
          <a:noFill/>
          <a:ln w="12700">
            <a:noFill/>
            <a:miter lim="800000"/>
            <a:headEnd/>
            <a:tailEnd/>
          </a:ln>
          <a:effectLst/>
        </p:spPr>
        <p:txBody>
          <a:bodyPr wrap="none" anchor="ctr"/>
          <a:lstStyle/>
          <a:p>
            <a:pPr>
              <a:defRPr/>
            </a:pPr>
            <a:endParaRPr lang="zh-CN" altLang="en-US"/>
          </a:p>
        </p:txBody>
      </p:sp>
      <p:sp>
        <p:nvSpPr>
          <p:cNvPr id="3102" name="Line 30"/>
          <p:cNvSpPr>
            <a:spLocks noChangeShapeType="1"/>
          </p:cNvSpPr>
          <p:nvPr/>
        </p:nvSpPr>
        <p:spPr bwMode="auto">
          <a:xfrm>
            <a:off x="469900" y="381000"/>
            <a:ext cx="6299200" cy="0"/>
          </a:xfrm>
          <a:prstGeom prst="line">
            <a:avLst/>
          </a:prstGeom>
          <a:noFill/>
          <a:ln w="25400">
            <a:solidFill>
              <a:schemeClr val="tx1"/>
            </a:solidFill>
            <a:round/>
            <a:headEnd/>
            <a:tailEnd/>
          </a:ln>
          <a:effectLst/>
        </p:spPr>
        <p:txBody>
          <a:bodyPr wrap="none" anchor="ctr"/>
          <a:lstStyle/>
          <a:p>
            <a:pPr>
              <a:defRPr/>
            </a:pPr>
            <a:endParaRPr lang="zh-CN" altLang="en-US"/>
          </a:p>
        </p:txBody>
      </p:sp>
      <p:sp>
        <p:nvSpPr>
          <p:cNvPr id="3103" name="Line 31"/>
          <p:cNvSpPr>
            <a:spLocks noChangeShapeType="1"/>
          </p:cNvSpPr>
          <p:nvPr/>
        </p:nvSpPr>
        <p:spPr bwMode="auto">
          <a:xfrm>
            <a:off x="469900" y="8763000"/>
            <a:ext cx="6299200" cy="0"/>
          </a:xfrm>
          <a:prstGeom prst="line">
            <a:avLst/>
          </a:prstGeom>
          <a:noFill/>
          <a:ln w="25400">
            <a:solidFill>
              <a:schemeClr val="tx1"/>
            </a:solidFill>
            <a:round/>
            <a:headEnd/>
            <a:tailEnd/>
          </a:ln>
          <a:effectLst/>
        </p:spPr>
        <p:txBody>
          <a:bodyPr wrap="none" anchor="ctr"/>
          <a:lstStyle/>
          <a:p>
            <a:pPr>
              <a:defRPr/>
            </a:pPr>
            <a:endParaRPr lang="zh-CN" altLang="en-US"/>
          </a:p>
        </p:txBody>
      </p:sp>
      <p:sp>
        <p:nvSpPr>
          <p:cNvPr id="3104" name="Rectangle 32"/>
          <p:cNvSpPr>
            <a:spLocks noChangeArrowheads="1"/>
          </p:cNvSpPr>
          <p:nvPr/>
        </p:nvSpPr>
        <p:spPr bwMode="auto">
          <a:xfrm>
            <a:off x="71438" y="8818563"/>
            <a:ext cx="6715125" cy="254000"/>
          </a:xfrm>
          <a:prstGeom prst="rect">
            <a:avLst/>
          </a:prstGeom>
          <a:noFill/>
          <a:ln w="12700">
            <a:noFill/>
            <a:miter lim="800000"/>
            <a:headEnd/>
            <a:tailEnd/>
          </a:ln>
          <a:effectLst/>
        </p:spPr>
        <p:txBody>
          <a:bodyPr lIns="90488" tIns="44450" rIns="90488" bIns="44450">
            <a:spAutoFit/>
          </a:bodyPr>
          <a:lstStyle/>
          <a:p>
            <a:pPr eaLnBrk="0" hangingPunct="0">
              <a:tabLst>
                <a:tab pos="285750" algn="l"/>
                <a:tab pos="6457950" algn="r"/>
              </a:tabLst>
              <a:defRPr/>
            </a:pPr>
            <a:r>
              <a:rPr kumimoji="1" lang="en-US" altLang="zh-CN" sz="1000">
                <a:latin typeface="Arial" pitchFamily="34" charset="0"/>
              </a:rPr>
              <a:t>	Statistics, 7/e	?1997 Prentice-Hall, Inc.</a:t>
            </a:r>
          </a:p>
        </p:txBody>
      </p:sp>
      <p:sp>
        <p:nvSpPr>
          <p:cNvPr id="3105" name="Rectangle 33"/>
          <p:cNvSpPr>
            <a:spLocks noChangeArrowheads="1"/>
          </p:cNvSpPr>
          <p:nvPr/>
        </p:nvSpPr>
        <p:spPr bwMode="auto">
          <a:xfrm>
            <a:off x="71438" y="55563"/>
            <a:ext cx="6715125" cy="284162"/>
          </a:xfrm>
          <a:prstGeom prst="rect">
            <a:avLst/>
          </a:prstGeom>
          <a:noFill/>
          <a:ln w="12700">
            <a:noFill/>
            <a:miter lim="800000"/>
            <a:headEnd/>
            <a:tailEnd/>
          </a:ln>
          <a:effectLst/>
        </p:spPr>
        <p:txBody>
          <a:bodyPr lIns="90488" tIns="44450" rIns="90488" bIns="44450">
            <a:spAutoFit/>
          </a:bodyPr>
          <a:lstStyle>
            <a:lvl1pPr eaLnBrk="0" hangingPunct="0">
              <a:tabLst>
                <a:tab pos="285750" algn="l"/>
                <a:tab pos="3257550" algn="ctr"/>
                <a:tab pos="6457950" algn="r"/>
              </a:tabLst>
              <a:defRPr>
                <a:solidFill>
                  <a:schemeClr val="tx1"/>
                </a:solidFill>
                <a:latin typeface="Garamond" panose="02020404030301010803" pitchFamily="18" charset="0"/>
                <a:ea typeface="宋体" panose="02010600030101010101" pitchFamily="2" charset="-122"/>
              </a:defRPr>
            </a:lvl1pPr>
            <a:lvl2pPr marL="742950" indent="-285750" eaLnBrk="0" hangingPunct="0">
              <a:tabLst>
                <a:tab pos="285750" algn="l"/>
                <a:tab pos="3257550" algn="ctr"/>
                <a:tab pos="6457950" algn="r"/>
              </a:tabLst>
              <a:defRPr>
                <a:solidFill>
                  <a:schemeClr val="tx1"/>
                </a:solidFill>
                <a:latin typeface="Garamond" panose="02020404030301010803" pitchFamily="18" charset="0"/>
                <a:ea typeface="宋体" panose="02010600030101010101" pitchFamily="2" charset="-122"/>
              </a:defRPr>
            </a:lvl2pPr>
            <a:lvl3pPr marL="1143000" indent="-228600" eaLnBrk="0" hangingPunct="0">
              <a:tabLst>
                <a:tab pos="285750" algn="l"/>
                <a:tab pos="3257550" algn="ctr"/>
                <a:tab pos="6457950" algn="r"/>
              </a:tabLst>
              <a:defRPr>
                <a:solidFill>
                  <a:schemeClr val="tx1"/>
                </a:solidFill>
                <a:latin typeface="Garamond" panose="02020404030301010803" pitchFamily="18" charset="0"/>
                <a:ea typeface="宋体" panose="02010600030101010101" pitchFamily="2" charset="-122"/>
              </a:defRPr>
            </a:lvl3pPr>
            <a:lvl4pPr marL="1600200" indent="-228600" eaLnBrk="0" hangingPunct="0">
              <a:tabLst>
                <a:tab pos="285750" algn="l"/>
                <a:tab pos="3257550" algn="ctr"/>
                <a:tab pos="6457950" algn="r"/>
              </a:tabLst>
              <a:defRPr>
                <a:solidFill>
                  <a:schemeClr val="tx1"/>
                </a:solidFill>
                <a:latin typeface="Garamond" panose="02020404030301010803" pitchFamily="18" charset="0"/>
                <a:ea typeface="宋体" panose="02010600030101010101" pitchFamily="2" charset="-122"/>
              </a:defRPr>
            </a:lvl4pPr>
            <a:lvl5pPr marL="2057400" indent="-228600" eaLnBrk="0" hangingPunct="0">
              <a:tabLst>
                <a:tab pos="285750" algn="l"/>
                <a:tab pos="3257550" algn="ctr"/>
                <a:tab pos="6457950" algn="r"/>
              </a:tabLst>
              <a:defRPr>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0"/>
              </a:spcBef>
              <a:spcAft>
                <a:spcPct val="0"/>
              </a:spcAft>
              <a:tabLst>
                <a:tab pos="285750" algn="l"/>
                <a:tab pos="3257550" algn="ctr"/>
                <a:tab pos="6457950" algn="r"/>
              </a:tabLst>
              <a:defRPr>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0"/>
              </a:spcBef>
              <a:spcAft>
                <a:spcPct val="0"/>
              </a:spcAft>
              <a:tabLst>
                <a:tab pos="285750" algn="l"/>
                <a:tab pos="3257550" algn="ctr"/>
                <a:tab pos="6457950" algn="r"/>
              </a:tabLst>
              <a:defRPr>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0"/>
              </a:spcBef>
              <a:spcAft>
                <a:spcPct val="0"/>
              </a:spcAft>
              <a:tabLst>
                <a:tab pos="285750" algn="l"/>
                <a:tab pos="3257550" algn="ctr"/>
                <a:tab pos="6457950" algn="r"/>
              </a:tabLst>
              <a:defRPr>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0"/>
              </a:spcBef>
              <a:spcAft>
                <a:spcPct val="0"/>
              </a:spcAft>
              <a:tabLst>
                <a:tab pos="285750" algn="l"/>
                <a:tab pos="3257550" algn="ctr"/>
                <a:tab pos="6457950" algn="r"/>
              </a:tabLst>
              <a:defRPr>
                <a:solidFill>
                  <a:schemeClr val="tx1"/>
                </a:solidFill>
                <a:latin typeface="Garamond" panose="02020404030301010803" pitchFamily="18" charset="0"/>
                <a:ea typeface="宋体" panose="02010600030101010101" pitchFamily="2" charset="-122"/>
              </a:defRPr>
            </a:lvl9pPr>
          </a:lstStyle>
          <a:p>
            <a:r>
              <a:rPr kumimoji="1" lang="en-US" altLang="zh-CN" sz="1200">
                <a:latin typeface="Arial" panose="020B0604020202020204" pitchFamily="34" charset="0"/>
              </a:rPr>
              <a:t>	Chapter 2	</a:t>
            </a:r>
            <a:r>
              <a:rPr kumimoji="1" lang="en-US" altLang="zh-CN" sz="1200" b="1">
                <a:latin typeface="Arial" panose="020B0604020202020204" pitchFamily="34" charset="0"/>
              </a:rPr>
              <a:t>Student Lecture Notes</a:t>
            </a:r>
            <a:r>
              <a:rPr kumimoji="1" lang="en-US" altLang="zh-CN" sz="1200">
                <a:latin typeface="Arial" panose="020B0604020202020204" pitchFamily="34" charset="0"/>
              </a:rPr>
              <a:t>	 2-</a:t>
            </a:r>
            <a:fld id="{B1BAA19B-67CF-493E-BDA6-A8D4F1515E30}" type="slidenum">
              <a:rPr kumimoji="1" lang="en-US" altLang="zh-CN" sz="1200">
                <a:latin typeface="Arial" panose="020B0604020202020204" pitchFamily="34" charset="0"/>
              </a:rPr>
              <a:pPr/>
              <a:t>‹#›</a:t>
            </a:fld>
            <a:endParaRPr kumimoji="1" lang="en-US" altLang="zh-CN" sz="1200">
              <a:latin typeface="Arial" panose="020B0604020202020204" pitchFamily="34" charset="0"/>
            </a:endParaRPr>
          </a:p>
        </p:txBody>
      </p:sp>
    </p:spTree>
    <p:extLst>
      <p:ext uri="{BB962C8B-B14F-4D97-AF65-F5344CB8AC3E}">
        <p14:creationId xmlns:p14="http://schemas.microsoft.com/office/powerpoint/2010/main" val="37771048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14400" y="3276600"/>
            <a:ext cx="5029200" cy="51816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altLang="zh-CN" noProof="0" smtClean="0"/>
              <a:t>Click to edit Master notes styles</a:t>
            </a:r>
          </a:p>
          <a:p>
            <a:pPr lvl="1"/>
            <a:r>
              <a:rPr lang="en-US" altLang="zh-CN" noProof="0" smtClean="0"/>
              <a:t>Second Level</a:t>
            </a:r>
          </a:p>
          <a:p>
            <a:pPr lvl="2"/>
            <a:r>
              <a:rPr lang="en-US" altLang="zh-CN" noProof="0" smtClean="0"/>
              <a:t>Third Level</a:t>
            </a:r>
          </a:p>
          <a:p>
            <a:pPr lvl="3"/>
            <a:r>
              <a:rPr lang="en-US" altLang="zh-CN" noProof="0" smtClean="0"/>
              <a:t>Fourth Level</a:t>
            </a:r>
          </a:p>
          <a:p>
            <a:pPr lvl="4"/>
            <a:r>
              <a:rPr lang="en-US" altLang="zh-CN" noProof="0" smtClean="0"/>
              <a:t>Fifth Level</a:t>
            </a:r>
          </a:p>
        </p:txBody>
      </p:sp>
      <p:sp>
        <p:nvSpPr>
          <p:cNvPr id="54275" name="Rectangle 3"/>
          <p:cNvSpPr>
            <a:spLocks noChangeArrowheads="1" noTextEdit="1"/>
          </p:cNvSpPr>
          <p:nvPr>
            <p:ph type="sldImg" idx="2"/>
          </p:nvPr>
        </p:nvSpPr>
        <p:spPr bwMode="auto">
          <a:xfrm>
            <a:off x="1911350" y="692150"/>
            <a:ext cx="3035300" cy="22733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2" name="Line 4"/>
          <p:cNvSpPr>
            <a:spLocks noChangeShapeType="1"/>
          </p:cNvSpPr>
          <p:nvPr/>
        </p:nvSpPr>
        <p:spPr bwMode="auto">
          <a:xfrm>
            <a:off x="920750" y="3581400"/>
            <a:ext cx="5016500" cy="0"/>
          </a:xfrm>
          <a:prstGeom prst="line">
            <a:avLst/>
          </a:prstGeom>
          <a:noFill/>
          <a:ln w="12700">
            <a:solidFill>
              <a:schemeClr val="folHlink"/>
            </a:solidFill>
            <a:round/>
            <a:headEnd/>
            <a:tailEnd/>
          </a:ln>
          <a:effectLst/>
        </p:spPr>
        <p:txBody>
          <a:bodyPr wrap="none" anchor="ctr"/>
          <a:lstStyle/>
          <a:p>
            <a:pPr>
              <a:defRPr/>
            </a:pPr>
            <a:endParaRPr lang="zh-CN" altLang="en-US"/>
          </a:p>
        </p:txBody>
      </p:sp>
      <p:sp>
        <p:nvSpPr>
          <p:cNvPr id="2053" name="Line 5"/>
          <p:cNvSpPr>
            <a:spLocks noChangeShapeType="1"/>
          </p:cNvSpPr>
          <p:nvPr/>
        </p:nvSpPr>
        <p:spPr bwMode="auto">
          <a:xfrm>
            <a:off x="920750" y="3886200"/>
            <a:ext cx="5016500" cy="0"/>
          </a:xfrm>
          <a:prstGeom prst="line">
            <a:avLst/>
          </a:prstGeom>
          <a:noFill/>
          <a:ln w="12700">
            <a:solidFill>
              <a:schemeClr val="folHlink"/>
            </a:solidFill>
            <a:round/>
            <a:headEnd/>
            <a:tailEnd/>
          </a:ln>
          <a:effectLst/>
        </p:spPr>
        <p:txBody>
          <a:bodyPr wrap="none" anchor="ctr"/>
          <a:lstStyle/>
          <a:p>
            <a:pPr>
              <a:defRPr/>
            </a:pPr>
            <a:endParaRPr lang="zh-CN" altLang="en-US"/>
          </a:p>
        </p:txBody>
      </p:sp>
      <p:sp>
        <p:nvSpPr>
          <p:cNvPr id="2054" name="Line 6"/>
          <p:cNvSpPr>
            <a:spLocks noChangeShapeType="1"/>
          </p:cNvSpPr>
          <p:nvPr/>
        </p:nvSpPr>
        <p:spPr bwMode="auto">
          <a:xfrm>
            <a:off x="920750" y="4191000"/>
            <a:ext cx="5016500" cy="0"/>
          </a:xfrm>
          <a:prstGeom prst="line">
            <a:avLst/>
          </a:prstGeom>
          <a:noFill/>
          <a:ln w="12700">
            <a:solidFill>
              <a:schemeClr val="folHlink"/>
            </a:solidFill>
            <a:round/>
            <a:headEnd/>
            <a:tailEnd/>
          </a:ln>
          <a:effectLst/>
        </p:spPr>
        <p:txBody>
          <a:bodyPr wrap="none" anchor="ctr"/>
          <a:lstStyle/>
          <a:p>
            <a:pPr>
              <a:defRPr/>
            </a:pPr>
            <a:endParaRPr lang="zh-CN" altLang="en-US"/>
          </a:p>
        </p:txBody>
      </p:sp>
      <p:sp>
        <p:nvSpPr>
          <p:cNvPr id="2055" name="Line 7"/>
          <p:cNvSpPr>
            <a:spLocks noChangeShapeType="1"/>
          </p:cNvSpPr>
          <p:nvPr/>
        </p:nvSpPr>
        <p:spPr bwMode="auto">
          <a:xfrm>
            <a:off x="920750" y="4495800"/>
            <a:ext cx="5016500" cy="0"/>
          </a:xfrm>
          <a:prstGeom prst="line">
            <a:avLst/>
          </a:prstGeom>
          <a:noFill/>
          <a:ln w="12700">
            <a:solidFill>
              <a:schemeClr val="folHlink"/>
            </a:solidFill>
            <a:round/>
            <a:headEnd/>
            <a:tailEnd/>
          </a:ln>
          <a:effectLst/>
        </p:spPr>
        <p:txBody>
          <a:bodyPr wrap="none" anchor="ctr"/>
          <a:lstStyle/>
          <a:p>
            <a:pPr>
              <a:defRPr/>
            </a:pPr>
            <a:endParaRPr lang="zh-CN" altLang="en-US"/>
          </a:p>
        </p:txBody>
      </p:sp>
      <p:sp>
        <p:nvSpPr>
          <p:cNvPr id="2056" name="Line 8"/>
          <p:cNvSpPr>
            <a:spLocks noChangeShapeType="1"/>
          </p:cNvSpPr>
          <p:nvPr/>
        </p:nvSpPr>
        <p:spPr bwMode="auto">
          <a:xfrm>
            <a:off x="920750" y="4800600"/>
            <a:ext cx="5016500" cy="0"/>
          </a:xfrm>
          <a:prstGeom prst="line">
            <a:avLst/>
          </a:prstGeom>
          <a:noFill/>
          <a:ln w="12700">
            <a:solidFill>
              <a:schemeClr val="folHlink"/>
            </a:solidFill>
            <a:round/>
            <a:headEnd/>
            <a:tailEnd/>
          </a:ln>
          <a:effectLst/>
        </p:spPr>
        <p:txBody>
          <a:bodyPr wrap="none" anchor="ctr"/>
          <a:lstStyle/>
          <a:p>
            <a:pPr>
              <a:defRPr/>
            </a:pPr>
            <a:endParaRPr lang="zh-CN" altLang="en-US"/>
          </a:p>
        </p:txBody>
      </p:sp>
      <p:sp>
        <p:nvSpPr>
          <p:cNvPr id="2057" name="Line 9"/>
          <p:cNvSpPr>
            <a:spLocks noChangeShapeType="1"/>
          </p:cNvSpPr>
          <p:nvPr/>
        </p:nvSpPr>
        <p:spPr bwMode="auto">
          <a:xfrm>
            <a:off x="920750" y="5105400"/>
            <a:ext cx="5016500" cy="0"/>
          </a:xfrm>
          <a:prstGeom prst="line">
            <a:avLst/>
          </a:prstGeom>
          <a:noFill/>
          <a:ln w="12700">
            <a:solidFill>
              <a:schemeClr val="folHlink"/>
            </a:solidFill>
            <a:round/>
            <a:headEnd/>
            <a:tailEnd/>
          </a:ln>
          <a:effectLst/>
        </p:spPr>
        <p:txBody>
          <a:bodyPr wrap="none" anchor="ctr"/>
          <a:lstStyle/>
          <a:p>
            <a:pPr>
              <a:defRPr/>
            </a:pPr>
            <a:endParaRPr lang="zh-CN" altLang="en-US"/>
          </a:p>
        </p:txBody>
      </p:sp>
      <p:sp>
        <p:nvSpPr>
          <p:cNvPr id="2058" name="Line 10"/>
          <p:cNvSpPr>
            <a:spLocks noChangeShapeType="1"/>
          </p:cNvSpPr>
          <p:nvPr/>
        </p:nvSpPr>
        <p:spPr bwMode="auto">
          <a:xfrm>
            <a:off x="920750" y="5105400"/>
            <a:ext cx="5016500" cy="0"/>
          </a:xfrm>
          <a:prstGeom prst="line">
            <a:avLst/>
          </a:prstGeom>
          <a:noFill/>
          <a:ln w="12700">
            <a:solidFill>
              <a:schemeClr val="folHlink"/>
            </a:solidFill>
            <a:round/>
            <a:headEnd/>
            <a:tailEnd/>
          </a:ln>
          <a:effectLst/>
        </p:spPr>
        <p:txBody>
          <a:bodyPr wrap="none" anchor="ctr"/>
          <a:lstStyle/>
          <a:p>
            <a:pPr>
              <a:defRPr/>
            </a:pPr>
            <a:endParaRPr lang="zh-CN" altLang="en-US"/>
          </a:p>
        </p:txBody>
      </p:sp>
      <p:sp>
        <p:nvSpPr>
          <p:cNvPr id="2059" name="Line 11"/>
          <p:cNvSpPr>
            <a:spLocks noChangeShapeType="1"/>
          </p:cNvSpPr>
          <p:nvPr/>
        </p:nvSpPr>
        <p:spPr bwMode="auto">
          <a:xfrm>
            <a:off x="920750" y="5410200"/>
            <a:ext cx="5016500" cy="0"/>
          </a:xfrm>
          <a:prstGeom prst="line">
            <a:avLst/>
          </a:prstGeom>
          <a:noFill/>
          <a:ln w="12700">
            <a:solidFill>
              <a:schemeClr val="folHlink"/>
            </a:solidFill>
            <a:round/>
            <a:headEnd/>
            <a:tailEnd/>
          </a:ln>
          <a:effectLst/>
        </p:spPr>
        <p:txBody>
          <a:bodyPr wrap="none" anchor="ctr"/>
          <a:lstStyle/>
          <a:p>
            <a:pPr>
              <a:defRPr/>
            </a:pPr>
            <a:endParaRPr lang="zh-CN" altLang="en-US"/>
          </a:p>
        </p:txBody>
      </p:sp>
      <p:sp>
        <p:nvSpPr>
          <p:cNvPr id="2060" name="Line 12"/>
          <p:cNvSpPr>
            <a:spLocks noChangeShapeType="1"/>
          </p:cNvSpPr>
          <p:nvPr/>
        </p:nvSpPr>
        <p:spPr bwMode="auto">
          <a:xfrm>
            <a:off x="920750" y="5715000"/>
            <a:ext cx="5016500" cy="0"/>
          </a:xfrm>
          <a:prstGeom prst="line">
            <a:avLst/>
          </a:prstGeom>
          <a:noFill/>
          <a:ln w="12700">
            <a:solidFill>
              <a:schemeClr val="folHlink"/>
            </a:solidFill>
            <a:round/>
            <a:headEnd/>
            <a:tailEnd/>
          </a:ln>
          <a:effectLst/>
        </p:spPr>
        <p:txBody>
          <a:bodyPr wrap="none" anchor="ctr"/>
          <a:lstStyle/>
          <a:p>
            <a:pPr>
              <a:defRPr/>
            </a:pPr>
            <a:endParaRPr lang="zh-CN" altLang="en-US"/>
          </a:p>
        </p:txBody>
      </p:sp>
      <p:sp>
        <p:nvSpPr>
          <p:cNvPr id="2061" name="Line 13"/>
          <p:cNvSpPr>
            <a:spLocks noChangeShapeType="1"/>
          </p:cNvSpPr>
          <p:nvPr/>
        </p:nvSpPr>
        <p:spPr bwMode="auto">
          <a:xfrm>
            <a:off x="920750" y="6019800"/>
            <a:ext cx="5016500" cy="0"/>
          </a:xfrm>
          <a:prstGeom prst="line">
            <a:avLst/>
          </a:prstGeom>
          <a:noFill/>
          <a:ln w="12700">
            <a:solidFill>
              <a:schemeClr val="folHlink"/>
            </a:solidFill>
            <a:round/>
            <a:headEnd/>
            <a:tailEnd/>
          </a:ln>
          <a:effectLst/>
        </p:spPr>
        <p:txBody>
          <a:bodyPr wrap="none" anchor="ctr"/>
          <a:lstStyle/>
          <a:p>
            <a:pPr>
              <a:defRPr/>
            </a:pPr>
            <a:endParaRPr lang="zh-CN" altLang="en-US"/>
          </a:p>
        </p:txBody>
      </p:sp>
      <p:sp>
        <p:nvSpPr>
          <p:cNvPr id="2062" name="Line 14"/>
          <p:cNvSpPr>
            <a:spLocks noChangeShapeType="1"/>
          </p:cNvSpPr>
          <p:nvPr/>
        </p:nvSpPr>
        <p:spPr bwMode="auto">
          <a:xfrm>
            <a:off x="920750" y="6324600"/>
            <a:ext cx="5016500" cy="0"/>
          </a:xfrm>
          <a:prstGeom prst="line">
            <a:avLst/>
          </a:prstGeom>
          <a:noFill/>
          <a:ln w="12700">
            <a:solidFill>
              <a:schemeClr val="folHlink"/>
            </a:solidFill>
            <a:round/>
            <a:headEnd/>
            <a:tailEnd/>
          </a:ln>
          <a:effectLst/>
        </p:spPr>
        <p:txBody>
          <a:bodyPr wrap="none" anchor="ctr"/>
          <a:lstStyle/>
          <a:p>
            <a:pPr>
              <a:defRPr/>
            </a:pPr>
            <a:endParaRPr lang="zh-CN" altLang="en-US"/>
          </a:p>
        </p:txBody>
      </p:sp>
      <p:sp>
        <p:nvSpPr>
          <p:cNvPr id="2063" name="Line 15"/>
          <p:cNvSpPr>
            <a:spLocks noChangeShapeType="1"/>
          </p:cNvSpPr>
          <p:nvPr/>
        </p:nvSpPr>
        <p:spPr bwMode="auto">
          <a:xfrm>
            <a:off x="920750" y="6629400"/>
            <a:ext cx="5016500" cy="0"/>
          </a:xfrm>
          <a:prstGeom prst="line">
            <a:avLst/>
          </a:prstGeom>
          <a:noFill/>
          <a:ln w="12700">
            <a:solidFill>
              <a:schemeClr val="folHlink"/>
            </a:solidFill>
            <a:round/>
            <a:headEnd/>
            <a:tailEnd/>
          </a:ln>
          <a:effectLst/>
        </p:spPr>
        <p:txBody>
          <a:bodyPr wrap="none" anchor="ctr"/>
          <a:lstStyle/>
          <a:p>
            <a:pPr>
              <a:defRPr/>
            </a:pPr>
            <a:endParaRPr lang="zh-CN" altLang="en-US"/>
          </a:p>
        </p:txBody>
      </p:sp>
      <p:sp>
        <p:nvSpPr>
          <p:cNvPr id="2064" name="Line 16"/>
          <p:cNvSpPr>
            <a:spLocks noChangeShapeType="1"/>
          </p:cNvSpPr>
          <p:nvPr/>
        </p:nvSpPr>
        <p:spPr bwMode="auto">
          <a:xfrm>
            <a:off x="920750" y="6934200"/>
            <a:ext cx="5016500" cy="0"/>
          </a:xfrm>
          <a:prstGeom prst="line">
            <a:avLst/>
          </a:prstGeom>
          <a:noFill/>
          <a:ln w="12700">
            <a:solidFill>
              <a:schemeClr val="folHlink"/>
            </a:solidFill>
            <a:round/>
            <a:headEnd/>
            <a:tailEnd/>
          </a:ln>
          <a:effectLst/>
        </p:spPr>
        <p:txBody>
          <a:bodyPr wrap="none" anchor="ctr"/>
          <a:lstStyle/>
          <a:p>
            <a:pPr>
              <a:defRPr/>
            </a:pPr>
            <a:endParaRPr lang="zh-CN" altLang="en-US"/>
          </a:p>
        </p:txBody>
      </p:sp>
      <p:sp>
        <p:nvSpPr>
          <p:cNvPr id="2065" name="Line 17"/>
          <p:cNvSpPr>
            <a:spLocks noChangeShapeType="1"/>
          </p:cNvSpPr>
          <p:nvPr/>
        </p:nvSpPr>
        <p:spPr bwMode="auto">
          <a:xfrm>
            <a:off x="920750" y="7239000"/>
            <a:ext cx="5016500" cy="0"/>
          </a:xfrm>
          <a:prstGeom prst="line">
            <a:avLst/>
          </a:prstGeom>
          <a:noFill/>
          <a:ln w="12700">
            <a:solidFill>
              <a:schemeClr val="folHlink"/>
            </a:solidFill>
            <a:round/>
            <a:headEnd/>
            <a:tailEnd/>
          </a:ln>
          <a:effectLst/>
        </p:spPr>
        <p:txBody>
          <a:bodyPr wrap="none" anchor="ctr"/>
          <a:lstStyle/>
          <a:p>
            <a:pPr>
              <a:defRPr/>
            </a:pPr>
            <a:endParaRPr lang="zh-CN" altLang="en-US"/>
          </a:p>
        </p:txBody>
      </p:sp>
      <p:sp>
        <p:nvSpPr>
          <p:cNvPr id="2066" name="Line 18"/>
          <p:cNvSpPr>
            <a:spLocks noChangeShapeType="1"/>
          </p:cNvSpPr>
          <p:nvPr/>
        </p:nvSpPr>
        <p:spPr bwMode="auto">
          <a:xfrm>
            <a:off x="920750" y="7543800"/>
            <a:ext cx="5016500" cy="0"/>
          </a:xfrm>
          <a:prstGeom prst="line">
            <a:avLst/>
          </a:prstGeom>
          <a:noFill/>
          <a:ln w="12700">
            <a:solidFill>
              <a:schemeClr val="folHlink"/>
            </a:solidFill>
            <a:round/>
            <a:headEnd/>
            <a:tailEnd/>
          </a:ln>
          <a:effectLst/>
        </p:spPr>
        <p:txBody>
          <a:bodyPr wrap="none" anchor="ctr"/>
          <a:lstStyle/>
          <a:p>
            <a:pPr>
              <a:defRPr/>
            </a:pPr>
            <a:endParaRPr lang="zh-CN" altLang="en-US"/>
          </a:p>
        </p:txBody>
      </p:sp>
      <p:sp>
        <p:nvSpPr>
          <p:cNvPr id="2067" name="Line 19"/>
          <p:cNvSpPr>
            <a:spLocks noChangeShapeType="1"/>
          </p:cNvSpPr>
          <p:nvPr/>
        </p:nvSpPr>
        <p:spPr bwMode="auto">
          <a:xfrm>
            <a:off x="920750" y="7848600"/>
            <a:ext cx="5016500" cy="0"/>
          </a:xfrm>
          <a:prstGeom prst="line">
            <a:avLst/>
          </a:prstGeom>
          <a:noFill/>
          <a:ln w="12700">
            <a:solidFill>
              <a:schemeClr val="folHlink"/>
            </a:solidFill>
            <a:round/>
            <a:headEnd/>
            <a:tailEnd/>
          </a:ln>
          <a:effectLst/>
        </p:spPr>
        <p:txBody>
          <a:bodyPr wrap="none" anchor="ctr"/>
          <a:lstStyle/>
          <a:p>
            <a:pPr>
              <a:defRPr/>
            </a:pPr>
            <a:endParaRPr lang="zh-CN" altLang="en-US"/>
          </a:p>
        </p:txBody>
      </p:sp>
      <p:sp>
        <p:nvSpPr>
          <p:cNvPr id="2068" name="Line 20"/>
          <p:cNvSpPr>
            <a:spLocks noChangeShapeType="1"/>
          </p:cNvSpPr>
          <p:nvPr/>
        </p:nvSpPr>
        <p:spPr bwMode="auto">
          <a:xfrm>
            <a:off x="920750" y="8153400"/>
            <a:ext cx="5016500" cy="0"/>
          </a:xfrm>
          <a:prstGeom prst="line">
            <a:avLst/>
          </a:prstGeom>
          <a:noFill/>
          <a:ln w="12700">
            <a:solidFill>
              <a:schemeClr val="folHlink"/>
            </a:solidFill>
            <a:round/>
            <a:headEnd/>
            <a:tailEnd/>
          </a:ln>
          <a:effectLst/>
        </p:spPr>
        <p:txBody>
          <a:bodyPr wrap="none" anchor="ctr"/>
          <a:lstStyle/>
          <a:p>
            <a:pPr>
              <a:defRPr/>
            </a:pPr>
            <a:endParaRPr lang="zh-CN" altLang="en-US"/>
          </a:p>
        </p:txBody>
      </p:sp>
      <p:sp>
        <p:nvSpPr>
          <p:cNvPr id="2069" name="Line 21"/>
          <p:cNvSpPr>
            <a:spLocks noChangeShapeType="1"/>
          </p:cNvSpPr>
          <p:nvPr/>
        </p:nvSpPr>
        <p:spPr bwMode="auto">
          <a:xfrm>
            <a:off x="920750" y="8458200"/>
            <a:ext cx="5016500" cy="0"/>
          </a:xfrm>
          <a:prstGeom prst="line">
            <a:avLst/>
          </a:prstGeom>
          <a:noFill/>
          <a:ln w="12700">
            <a:solidFill>
              <a:schemeClr val="folHlink"/>
            </a:solidFill>
            <a:round/>
            <a:headEnd/>
            <a:tailEnd/>
          </a:ln>
          <a:effectLst/>
        </p:spPr>
        <p:txBody>
          <a:bodyPr wrap="none" anchor="ctr"/>
          <a:lstStyle/>
          <a:p>
            <a:pPr>
              <a:defRPr/>
            </a:pPr>
            <a:endParaRPr lang="zh-CN" altLang="en-US"/>
          </a:p>
        </p:txBody>
      </p:sp>
      <p:sp>
        <p:nvSpPr>
          <p:cNvPr id="2070" name="Line 22"/>
          <p:cNvSpPr>
            <a:spLocks noChangeShapeType="1"/>
          </p:cNvSpPr>
          <p:nvPr/>
        </p:nvSpPr>
        <p:spPr bwMode="auto">
          <a:xfrm>
            <a:off x="165100" y="381000"/>
            <a:ext cx="6527800" cy="0"/>
          </a:xfrm>
          <a:prstGeom prst="line">
            <a:avLst/>
          </a:prstGeom>
          <a:noFill/>
          <a:ln w="25400">
            <a:solidFill>
              <a:schemeClr val="tx1"/>
            </a:solidFill>
            <a:round/>
            <a:headEnd/>
            <a:tailEnd/>
          </a:ln>
          <a:effectLst/>
        </p:spPr>
        <p:txBody>
          <a:bodyPr wrap="none" anchor="ctr"/>
          <a:lstStyle/>
          <a:p>
            <a:pPr>
              <a:defRPr/>
            </a:pPr>
            <a:endParaRPr lang="zh-CN" altLang="en-US"/>
          </a:p>
        </p:txBody>
      </p:sp>
      <p:sp>
        <p:nvSpPr>
          <p:cNvPr id="2071" name="Rectangle 23"/>
          <p:cNvSpPr>
            <a:spLocks noChangeArrowheads="1"/>
          </p:cNvSpPr>
          <p:nvPr/>
        </p:nvSpPr>
        <p:spPr bwMode="auto">
          <a:xfrm>
            <a:off x="71438" y="8818563"/>
            <a:ext cx="6715125" cy="254000"/>
          </a:xfrm>
          <a:prstGeom prst="rect">
            <a:avLst/>
          </a:prstGeom>
          <a:noFill/>
          <a:ln w="12700">
            <a:noFill/>
            <a:miter lim="800000"/>
            <a:headEnd/>
            <a:tailEnd/>
          </a:ln>
          <a:effectLst/>
        </p:spPr>
        <p:txBody>
          <a:bodyPr lIns="90488" tIns="44450" rIns="90488" bIns="44450">
            <a:spAutoFit/>
          </a:bodyPr>
          <a:lstStyle/>
          <a:p>
            <a:pPr eaLnBrk="0" hangingPunct="0">
              <a:tabLst>
                <a:tab pos="285750" algn="l"/>
                <a:tab pos="6457950" algn="r"/>
              </a:tabLst>
              <a:defRPr/>
            </a:pPr>
            <a:r>
              <a:rPr kumimoji="1" lang="en-US" altLang="zh-CN" sz="1000">
                <a:latin typeface="Arial" pitchFamily="34" charset="0"/>
              </a:rPr>
              <a:t>	Statistics, 7/e	?1997 Prentice-Hall, Inc.</a:t>
            </a:r>
          </a:p>
        </p:txBody>
      </p:sp>
      <p:sp>
        <p:nvSpPr>
          <p:cNvPr id="2072" name="Line 24"/>
          <p:cNvSpPr>
            <a:spLocks noChangeShapeType="1"/>
          </p:cNvSpPr>
          <p:nvPr/>
        </p:nvSpPr>
        <p:spPr bwMode="auto">
          <a:xfrm>
            <a:off x="165100" y="8763000"/>
            <a:ext cx="6527800" cy="0"/>
          </a:xfrm>
          <a:prstGeom prst="line">
            <a:avLst/>
          </a:prstGeom>
          <a:noFill/>
          <a:ln w="25400">
            <a:solidFill>
              <a:schemeClr val="tx1"/>
            </a:solidFill>
            <a:round/>
            <a:headEnd/>
            <a:tailEnd/>
          </a:ln>
          <a:effectLst/>
        </p:spPr>
        <p:txBody>
          <a:bodyPr wrap="none" anchor="ctr"/>
          <a:lstStyle/>
          <a:p>
            <a:pPr>
              <a:defRPr/>
            </a:pPr>
            <a:endParaRPr lang="zh-CN" altLang="en-US"/>
          </a:p>
        </p:txBody>
      </p:sp>
      <p:sp>
        <p:nvSpPr>
          <p:cNvPr id="2073" name="Rectangle 25"/>
          <p:cNvSpPr>
            <a:spLocks noChangeArrowheads="1"/>
          </p:cNvSpPr>
          <p:nvPr/>
        </p:nvSpPr>
        <p:spPr bwMode="auto">
          <a:xfrm>
            <a:off x="71438" y="55563"/>
            <a:ext cx="6715125" cy="271462"/>
          </a:xfrm>
          <a:prstGeom prst="rect">
            <a:avLst/>
          </a:prstGeom>
          <a:noFill/>
          <a:ln w="12700">
            <a:noFill/>
            <a:miter lim="800000"/>
            <a:headEnd/>
            <a:tailEnd/>
          </a:ln>
          <a:effectLst/>
        </p:spPr>
        <p:txBody>
          <a:bodyPr lIns="90488" tIns="44450" rIns="90488" bIns="44450">
            <a:spAutoFit/>
          </a:bodyPr>
          <a:lstStyle>
            <a:lvl1pPr eaLnBrk="0" hangingPunct="0">
              <a:tabLst>
                <a:tab pos="285750" algn="l"/>
                <a:tab pos="3257550" algn="ctr"/>
                <a:tab pos="6457950" algn="r"/>
              </a:tabLst>
              <a:defRPr>
                <a:solidFill>
                  <a:schemeClr val="tx1"/>
                </a:solidFill>
                <a:latin typeface="Garamond" panose="02020404030301010803" pitchFamily="18" charset="0"/>
                <a:ea typeface="宋体" panose="02010600030101010101" pitchFamily="2" charset="-122"/>
              </a:defRPr>
            </a:lvl1pPr>
            <a:lvl2pPr marL="742950" indent="-285750" eaLnBrk="0" hangingPunct="0">
              <a:tabLst>
                <a:tab pos="285750" algn="l"/>
                <a:tab pos="3257550" algn="ctr"/>
                <a:tab pos="6457950" algn="r"/>
              </a:tabLst>
              <a:defRPr>
                <a:solidFill>
                  <a:schemeClr val="tx1"/>
                </a:solidFill>
                <a:latin typeface="Garamond" panose="02020404030301010803" pitchFamily="18" charset="0"/>
                <a:ea typeface="宋体" panose="02010600030101010101" pitchFamily="2" charset="-122"/>
              </a:defRPr>
            </a:lvl2pPr>
            <a:lvl3pPr marL="1143000" indent="-228600" eaLnBrk="0" hangingPunct="0">
              <a:tabLst>
                <a:tab pos="285750" algn="l"/>
                <a:tab pos="3257550" algn="ctr"/>
                <a:tab pos="6457950" algn="r"/>
              </a:tabLst>
              <a:defRPr>
                <a:solidFill>
                  <a:schemeClr val="tx1"/>
                </a:solidFill>
                <a:latin typeface="Garamond" panose="02020404030301010803" pitchFamily="18" charset="0"/>
                <a:ea typeface="宋体" panose="02010600030101010101" pitchFamily="2" charset="-122"/>
              </a:defRPr>
            </a:lvl3pPr>
            <a:lvl4pPr marL="1600200" indent="-228600" eaLnBrk="0" hangingPunct="0">
              <a:tabLst>
                <a:tab pos="285750" algn="l"/>
                <a:tab pos="3257550" algn="ctr"/>
                <a:tab pos="6457950" algn="r"/>
              </a:tabLst>
              <a:defRPr>
                <a:solidFill>
                  <a:schemeClr val="tx1"/>
                </a:solidFill>
                <a:latin typeface="Garamond" panose="02020404030301010803" pitchFamily="18" charset="0"/>
                <a:ea typeface="宋体" panose="02010600030101010101" pitchFamily="2" charset="-122"/>
              </a:defRPr>
            </a:lvl4pPr>
            <a:lvl5pPr marL="2057400" indent="-228600" eaLnBrk="0" hangingPunct="0">
              <a:tabLst>
                <a:tab pos="285750" algn="l"/>
                <a:tab pos="3257550" algn="ctr"/>
                <a:tab pos="6457950" algn="r"/>
              </a:tabLst>
              <a:defRPr>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0"/>
              </a:spcBef>
              <a:spcAft>
                <a:spcPct val="0"/>
              </a:spcAft>
              <a:tabLst>
                <a:tab pos="285750" algn="l"/>
                <a:tab pos="3257550" algn="ctr"/>
                <a:tab pos="6457950" algn="r"/>
              </a:tabLst>
              <a:defRPr>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0"/>
              </a:spcBef>
              <a:spcAft>
                <a:spcPct val="0"/>
              </a:spcAft>
              <a:tabLst>
                <a:tab pos="285750" algn="l"/>
                <a:tab pos="3257550" algn="ctr"/>
                <a:tab pos="6457950" algn="r"/>
              </a:tabLst>
              <a:defRPr>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0"/>
              </a:spcBef>
              <a:spcAft>
                <a:spcPct val="0"/>
              </a:spcAft>
              <a:tabLst>
                <a:tab pos="285750" algn="l"/>
                <a:tab pos="3257550" algn="ctr"/>
                <a:tab pos="6457950" algn="r"/>
              </a:tabLst>
              <a:defRPr>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0"/>
              </a:spcBef>
              <a:spcAft>
                <a:spcPct val="0"/>
              </a:spcAft>
              <a:tabLst>
                <a:tab pos="285750" algn="l"/>
                <a:tab pos="3257550" algn="ctr"/>
                <a:tab pos="6457950" algn="r"/>
              </a:tabLst>
              <a:defRPr>
                <a:solidFill>
                  <a:schemeClr val="tx1"/>
                </a:solidFill>
                <a:latin typeface="Garamond" panose="02020404030301010803" pitchFamily="18" charset="0"/>
                <a:ea typeface="宋体" panose="02010600030101010101" pitchFamily="2" charset="-122"/>
              </a:defRPr>
            </a:lvl9pPr>
          </a:lstStyle>
          <a:p>
            <a:r>
              <a:rPr kumimoji="1" lang="en-US" altLang="zh-CN" sz="1200">
                <a:latin typeface="Arial" panose="020B0604020202020204" pitchFamily="34" charset="0"/>
              </a:rPr>
              <a:t>	Chapter 2	</a:t>
            </a:r>
            <a:r>
              <a:rPr kumimoji="1" lang="en-US" altLang="zh-CN" sz="1200" b="1">
                <a:latin typeface="Arial" panose="020B0604020202020204" pitchFamily="34" charset="0"/>
              </a:rPr>
              <a:t>Instructor Notes</a:t>
            </a:r>
            <a:r>
              <a:rPr kumimoji="1" lang="en-US" altLang="zh-CN" sz="1200">
                <a:latin typeface="Arial" panose="020B0604020202020204" pitchFamily="34" charset="0"/>
              </a:rPr>
              <a:t>	2-</a:t>
            </a:r>
            <a:fld id="{DFAB2E34-1662-4B13-B34D-B5DB7C0EC99F}" type="slidenum">
              <a:rPr kumimoji="1" lang="en-US" altLang="zh-CN" sz="1200">
                <a:latin typeface="Arial" panose="020B0604020202020204" pitchFamily="34" charset="0"/>
              </a:rPr>
              <a:pPr/>
              <a:t>‹#›</a:t>
            </a:fld>
            <a:endParaRPr kumimoji="1" lang="en-US" altLang="zh-CN" sz="1200">
              <a:latin typeface="Arial" panose="020B0604020202020204" pitchFamily="34" charset="0"/>
            </a:endParaRPr>
          </a:p>
        </p:txBody>
      </p:sp>
    </p:spTree>
    <p:extLst>
      <p:ext uri="{BB962C8B-B14F-4D97-AF65-F5344CB8AC3E}">
        <p14:creationId xmlns:p14="http://schemas.microsoft.com/office/powerpoint/2010/main" val="85933765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400" kern="1200">
        <a:solidFill>
          <a:schemeClr val="tx1"/>
        </a:solidFill>
        <a:latin typeface="Arial" pitchFamily="34" charset="0"/>
        <a:ea typeface="宋体" pitchFamily="2" charset="-122"/>
        <a:cs typeface="+mn-cs"/>
      </a:defRPr>
    </a:lvl1pPr>
    <a:lvl2pPr marL="457200" algn="l" rtl="0" eaLnBrk="0" fontAlgn="base" hangingPunct="0">
      <a:spcBef>
        <a:spcPct val="30000"/>
      </a:spcBef>
      <a:spcAft>
        <a:spcPct val="0"/>
      </a:spcAft>
      <a:defRPr sz="1400" kern="1200">
        <a:solidFill>
          <a:schemeClr val="tx1"/>
        </a:solidFill>
        <a:latin typeface="Arial" pitchFamily="34" charset="0"/>
        <a:ea typeface="宋体" pitchFamily="2" charset="-122"/>
        <a:cs typeface="+mn-cs"/>
      </a:defRPr>
    </a:lvl2pPr>
    <a:lvl3pPr marL="914400" algn="l" rtl="0" eaLnBrk="0" fontAlgn="base" hangingPunct="0">
      <a:spcBef>
        <a:spcPct val="30000"/>
      </a:spcBef>
      <a:spcAft>
        <a:spcPct val="0"/>
      </a:spcAft>
      <a:defRPr sz="1400" kern="1200">
        <a:solidFill>
          <a:schemeClr val="tx1"/>
        </a:solidFill>
        <a:latin typeface="Arial" pitchFamily="34" charset="0"/>
        <a:ea typeface="宋体" pitchFamily="2" charset="-122"/>
        <a:cs typeface="+mn-cs"/>
      </a:defRPr>
    </a:lvl3pPr>
    <a:lvl4pPr marL="1371600" algn="l" rtl="0" eaLnBrk="0" fontAlgn="base" hangingPunct="0">
      <a:spcBef>
        <a:spcPct val="30000"/>
      </a:spcBef>
      <a:spcAft>
        <a:spcPct val="0"/>
      </a:spcAft>
      <a:defRPr sz="1400" kern="1200">
        <a:solidFill>
          <a:schemeClr val="tx1"/>
        </a:solidFill>
        <a:latin typeface="Arial" pitchFamily="34" charset="0"/>
        <a:ea typeface="宋体" pitchFamily="2" charset="-122"/>
        <a:cs typeface="+mn-cs"/>
      </a:defRPr>
    </a:lvl4pPr>
    <a:lvl5pPr marL="1828800" algn="l" rtl="0" eaLnBrk="0" fontAlgn="base" hangingPunct="0">
      <a:spcBef>
        <a:spcPct val="30000"/>
      </a:spcBef>
      <a:spcAft>
        <a:spcPct val="0"/>
      </a:spcAft>
      <a:defRPr sz="1400" kern="1200">
        <a:solidFill>
          <a:schemeClr val="tx1"/>
        </a:solidFill>
        <a:latin typeface="Arial" pitchFamily="34"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4" name="Group 2"/>
          <p:cNvGrpSpPr>
            <a:grpSpLocks/>
          </p:cNvGrpSpPr>
          <p:nvPr/>
        </p:nvGrpSpPr>
        <p:grpSpPr bwMode="auto">
          <a:xfrm>
            <a:off x="0" y="2438400"/>
            <a:ext cx="9009063" cy="1052513"/>
            <a:chOff x="0" y="1536"/>
            <a:chExt cx="5675" cy="663"/>
          </a:xfrm>
        </p:grpSpPr>
        <p:grpSp>
          <p:nvGrpSpPr>
            <p:cNvPr id="5" name="Group 3"/>
            <p:cNvGrpSpPr>
              <a:grpSpLocks/>
            </p:cNvGrpSpPr>
            <p:nvPr/>
          </p:nvGrpSpPr>
          <p:grpSpPr bwMode="auto">
            <a:xfrm>
              <a:off x="183" y="1604"/>
              <a:ext cx="448" cy="299"/>
              <a:chOff x="720" y="336"/>
              <a:chExt cx="624" cy="432"/>
            </a:xfrm>
          </p:grpSpPr>
          <p:sp>
            <p:nvSpPr>
              <p:cNvPr id="12" name="Rectangle 4"/>
              <p:cNvSpPr>
                <a:spLocks noChangeArrowheads="1"/>
              </p:cNvSpPr>
              <p:nvPr/>
            </p:nvSpPr>
            <p:spPr bwMode="auto">
              <a:xfrm>
                <a:off x="720" y="336"/>
                <a:ext cx="384" cy="432"/>
              </a:xfrm>
              <a:prstGeom prst="rect">
                <a:avLst/>
              </a:prstGeom>
              <a:solidFill>
                <a:schemeClr val="folHlink"/>
              </a:solidFill>
              <a:ln w="9525">
                <a:noFill/>
                <a:miter lim="800000"/>
                <a:headEnd/>
                <a:tailEnd/>
              </a:ln>
              <a:effectLst/>
            </p:spPr>
            <p:txBody>
              <a:bodyPr wrap="none" anchor="ctr"/>
              <a:lstStyle/>
              <a:p>
                <a:pPr>
                  <a:defRPr/>
                </a:pPr>
                <a:endParaRPr lang="zh-CN" altLang="en-US"/>
              </a:p>
            </p:txBody>
          </p:sp>
          <p:sp>
            <p:nvSpPr>
              <p:cNvPr id="13"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defRPr/>
                </a:pPr>
                <a:endParaRPr lang="zh-CN" altLang="en-US"/>
              </a:p>
            </p:txBody>
          </p:sp>
        </p:grpSp>
        <p:grpSp>
          <p:nvGrpSpPr>
            <p:cNvPr id="6" name="Group 6"/>
            <p:cNvGrpSpPr>
              <a:grpSpLocks/>
            </p:cNvGrpSpPr>
            <p:nvPr/>
          </p:nvGrpSpPr>
          <p:grpSpPr bwMode="auto">
            <a:xfrm>
              <a:off x="261" y="1870"/>
              <a:ext cx="465" cy="299"/>
              <a:chOff x="912" y="2640"/>
              <a:chExt cx="672" cy="432"/>
            </a:xfrm>
          </p:grpSpPr>
          <p:sp>
            <p:nvSpPr>
              <p:cNvPr id="10" name="Rectangle 7"/>
              <p:cNvSpPr>
                <a:spLocks noChangeArrowheads="1"/>
              </p:cNvSpPr>
              <p:nvPr/>
            </p:nvSpPr>
            <p:spPr bwMode="auto">
              <a:xfrm>
                <a:off x="912" y="2640"/>
                <a:ext cx="384" cy="432"/>
              </a:xfrm>
              <a:prstGeom prst="rect">
                <a:avLst/>
              </a:prstGeom>
              <a:solidFill>
                <a:schemeClr val="accent2"/>
              </a:solidFill>
              <a:ln w="9525">
                <a:noFill/>
                <a:miter lim="800000"/>
                <a:headEnd/>
                <a:tailEnd/>
              </a:ln>
              <a:effectLst/>
            </p:spPr>
            <p:txBody>
              <a:bodyPr wrap="none" anchor="ctr"/>
              <a:lstStyle/>
              <a:p>
                <a:pPr>
                  <a:defRPr/>
                </a:pPr>
                <a:endParaRPr lang="zh-CN" altLang="en-US"/>
              </a:p>
            </p:txBody>
          </p:sp>
          <p:sp>
            <p:nvSpPr>
              <p:cNvPr id="11" name="Rectangle 8"/>
              <p:cNvSpPr>
                <a:spLocks noChangeArrowheads="1"/>
              </p:cNvSpPr>
              <p:nvPr/>
            </p:nvSpPr>
            <p:spPr bwMode="auto">
              <a:xfrm>
                <a:off x="1249" y="2640"/>
                <a:ext cx="335" cy="432"/>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defRPr/>
                </a:pPr>
                <a:endParaRPr lang="zh-CN" altLang="en-US"/>
              </a:p>
            </p:txBody>
          </p:sp>
        </p:grpSp>
        <p:sp>
          <p:nvSpPr>
            <p:cNvPr id="7"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defRPr/>
              </a:pPr>
              <a:endParaRPr lang="zh-CN" altLang="en-US"/>
            </a:p>
          </p:txBody>
        </p:sp>
        <p:sp>
          <p:nvSpPr>
            <p:cNvPr id="8" name="Rectangle 10"/>
            <p:cNvSpPr>
              <a:spLocks noChangeArrowheads="1"/>
            </p:cNvSpPr>
            <p:nvPr/>
          </p:nvSpPr>
          <p:spPr bwMode="auto">
            <a:xfrm>
              <a:off x="400" y="1536"/>
              <a:ext cx="20" cy="663"/>
            </a:xfrm>
            <a:prstGeom prst="rect">
              <a:avLst/>
            </a:prstGeom>
            <a:solidFill>
              <a:schemeClr val="bg2"/>
            </a:solidFill>
            <a:ln w="9525">
              <a:noFill/>
              <a:miter lim="800000"/>
              <a:headEnd/>
              <a:tailEnd/>
            </a:ln>
            <a:effectLst/>
          </p:spPr>
          <p:txBody>
            <a:bodyPr wrap="none" anchor="ctr"/>
            <a:lstStyle/>
            <a:p>
              <a:pPr>
                <a:defRPr/>
              </a:pPr>
              <a:endParaRPr lang="zh-CN" altLang="en-US"/>
            </a:p>
          </p:txBody>
        </p:sp>
        <p:sp>
          <p:nvSpPr>
            <p:cNvPr id="9"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lang="zh-CN" altLang="en-US"/>
            </a:p>
          </p:txBody>
        </p:sp>
      </p:grpSp>
      <p:sp>
        <p:nvSpPr>
          <p:cNvPr id="9228" name="Rectangle 12"/>
          <p:cNvSpPr>
            <a:spLocks noGrp="1" noChangeArrowheads="1"/>
          </p:cNvSpPr>
          <p:nvPr>
            <p:ph type="ctrTitle"/>
          </p:nvPr>
        </p:nvSpPr>
        <p:spPr>
          <a:xfrm>
            <a:off x="990600" y="1828800"/>
            <a:ext cx="7772400" cy="1143000"/>
          </a:xfrm>
        </p:spPr>
        <p:txBody>
          <a:bodyPr/>
          <a:lstStyle>
            <a:lvl1pPr>
              <a:defRPr/>
            </a:lvl1pPr>
          </a:lstStyle>
          <a:p>
            <a:r>
              <a:rPr lang="zh-CN" altLang="en-US" smtClean="0"/>
              <a:t>单击此处编辑母版标题样式</a:t>
            </a:r>
            <a:endParaRPr lang="zh-CN" altLang="en-US"/>
          </a:p>
        </p:txBody>
      </p:sp>
      <p:sp>
        <p:nvSpPr>
          <p:cNvPr id="9229" name="Rectangle 1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zh-CN" altLang="en-US" smtClean="0"/>
              <a:t>单击此处编辑母版副标题样式</a:t>
            </a:r>
            <a:endParaRPr lang="zh-CN" altLang="en-US"/>
          </a:p>
        </p:txBody>
      </p:sp>
      <p:sp>
        <p:nvSpPr>
          <p:cNvPr id="14" name="Rectangle 14"/>
          <p:cNvSpPr>
            <a:spLocks noGrp="1" noChangeArrowheads="1"/>
          </p:cNvSpPr>
          <p:nvPr>
            <p:ph type="dt" sz="half" idx="10"/>
          </p:nvPr>
        </p:nvSpPr>
        <p:spPr>
          <a:xfrm>
            <a:off x="990600" y="6248400"/>
            <a:ext cx="1905000" cy="457200"/>
          </a:xfrm>
        </p:spPr>
        <p:txBody>
          <a:bodyPr/>
          <a:lstStyle>
            <a:lvl1pPr>
              <a:defRPr>
                <a:solidFill>
                  <a:schemeClr val="bg2"/>
                </a:solidFill>
              </a:defRPr>
            </a:lvl1pPr>
          </a:lstStyle>
          <a:p>
            <a:pPr>
              <a:defRPr/>
            </a:pPr>
            <a:endParaRPr lang="en-US" altLang="zh-CN"/>
          </a:p>
        </p:txBody>
      </p:sp>
      <p:sp>
        <p:nvSpPr>
          <p:cNvPr id="15" name="Rectangle 15"/>
          <p:cNvSpPr>
            <a:spLocks noGrp="1" noChangeArrowheads="1"/>
          </p:cNvSpPr>
          <p:nvPr>
            <p:ph type="ftr" sz="quarter" idx="11"/>
          </p:nvPr>
        </p:nvSpPr>
        <p:spPr>
          <a:xfrm>
            <a:off x="3429000" y="6248400"/>
            <a:ext cx="2895600" cy="457200"/>
          </a:xfrm>
        </p:spPr>
        <p:txBody>
          <a:bodyPr/>
          <a:lstStyle>
            <a:lvl1pPr>
              <a:defRPr>
                <a:solidFill>
                  <a:schemeClr val="bg2"/>
                </a:solidFill>
              </a:defRPr>
            </a:lvl1pPr>
          </a:lstStyle>
          <a:p>
            <a:pPr>
              <a:defRPr/>
            </a:pPr>
            <a:endParaRPr lang="en-US" altLang="zh-CN"/>
          </a:p>
        </p:txBody>
      </p:sp>
      <p:sp>
        <p:nvSpPr>
          <p:cNvPr id="16" name="Rectangle 16"/>
          <p:cNvSpPr>
            <a:spLocks noGrp="1" noChangeArrowheads="1"/>
          </p:cNvSpPr>
          <p:nvPr>
            <p:ph type="sldNum" sz="quarter" idx="12"/>
          </p:nvPr>
        </p:nvSpPr>
        <p:spPr>
          <a:xfrm>
            <a:off x="6858000" y="6248400"/>
            <a:ext cx="1905000" cy="457200"/>
          </a:xfrm>
        </p:spPr>
        <p:txBody>
          <a:bodyPr/>
          <a:lstStyle>
            <a:lvl1pPr>
              <a:defRPr>
                <a:solidFill>
                  <a:schemeClr val="bg2"/>
                </a:solidFill>
              </a:defRPr>
            </a:lvl1pPr>
          </a:lstStyle>
          <a:p>
            <a:fld id="{95AA54C3-C8F5-4E02-8779-A8DC4FA16761}" type="slidenum">
              <a:rPr lang="en-US" altLang="zh-CN"/>
              <a:pPr/>
              <a:t>‹#›</a:t>
            </a:fld>
            <a:endParaRPr lang="en-US" altLang="zh-CN"/>
          </a:p>
        </p:txBody>
      </p:sp>
    </p:spTree>
    <p:extLst>
      <p:ext uri="{BB962C8B-B14F-4D97-AF65-F5344CB8AC3E}">
        <p14:creationId xmlns:p14="http://schemas.microsoft.com/office/powerpoint/2010/main" val="1074895215"/>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13"/>
          <p:cNvSpPr>
            <a:spLocks noGrp="1" noChangeArrowheads="1"/>
          </p:cNvSpPr>
          <p:nvPr>
            <p:ph type="sldNum" sz="quarter" idx="12"/>
          </p:nvPr>
        </p:nvSpPr>
        <p:spPr>
          <a:ln/>
        </p:spPr>
        <p:txBody>
          <a:bodyPr/>
          <a:lstStyle>
            <a:lvl1pPr>
              <a:defRPr/>
            </a:lvl1pPr>
          </a:lstStyle>
          <a:p>
            <a:fld id="{6A85B7B2-2BEA-4E05-BA56-29FD7F641F1E}" type="slidenum">
              <a:rPr lang="en-US" altLang="zh-CN"/>
              <a:pPr/>
              <a:t>‹#›</a:t>
            </a:fld>
            <a:endParaRPr lang="en-US" altLang="zh-CN"/>
          </a:p>
        </p:txBody>
      </p:sp>
    </p:spTree>
    <p:extLst>
      <p:ext uri="{BB962C8B-B14F-4D97-AF65-F5344CB8AC3E}">
        <p14:creationId xmlns:p14="http://schemas.microsoft.com/office/powerpoint/2010/main" val="4277249693"/>
      </p:ext>
    </p:extLst>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004050" y="617538"/>
            <a:ext cx="1951038" cy="55149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150938" y="617538"/>
            <a:ext cx="5700712" cy="551497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13"/>
          <p:cNvSpPr>
            <a:spLocks noGrp="1" noChangeArrowheads="1"/>
          </p:cNvSpPr>
          <p:nvPr>
            <p:ph type="sldNum" sz="quarter" idx="12"/>
          </p:nvPr>
        </p:nvSpPr>
        <p:spPr>
          <a:ln/>
        </p:spPr>
        <p:txBody>
          <a:bodyPr/>
          <a:lstStyle>
            <a:lvl1pPr>
              <a:defRPr/>
            </a:lvl1pPr>
          </a:lstStyle>
          <a:p>
            <a:fld id="{391411A4-981C-4BAF-A0EF-F089814EF8E0}" type="slidenum">
              <a:rPr lang="en-US" altLang="zh-CN"/>
              <a:pPr/>
              <a:t>‹#›</a:t>
            </a:fld>
            <a:endParaRPr lang="en-US" altLang="zh-CN"/>
          </a:p>
        </p:txBody>
      </p:sp>
    </p:spTree>
    <p:extLst>
      <p:ext uri="{BB962C8B-B14F-4D97-AF65-F5344CB8AC3E}">
        <p14:creationId xmlns:p14="http://schemas.microsoft.com/office/powerpoint/2010/main" val="533351837"/>
      </p:ext>
    </p:extLst>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1150938" y="617538"/>
            <a:ext cx="7804150" cy="55149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13"/>
          <p:cNvSpPr>
            <a:spLocks noGrp="1" noChangeArrowheads="1"/>
          </p:cNvSpPr>
          <p:nvPr>
            <p:ph type="sldNum" sz="quarter" idx="12"/>
          </p:nvPr>
        </p:nvSpPr>
        <p:spPr>
          <a:ln/>
        </p:spPr>
        <p:txBody>
          <a:bodyPr/>
          <a:lstStyle>
            <a:lvl1pPr>
              <a:defRPr/>
            </a:lvl1pPr>
          </a:lstStyle>
          <a:p>
            <a:fld id="{826B4FF7-F92B-4065-830D-424AE34BCA9B}" type="slidenum">
              <a:rPr lang="en-US" altLang="zh-CN"/>
              <a:pPr/>
              <a:t>‹#›</a:t>
            </a:fld>
            <a:endParaRPr lang="en-US" altLang="zh-CN"/>
          </a:p>
        </p:txBody>
      </p:sp>
    </p:spTree>
    <p:extLst>
      <p:ext uri="{BB962C8B-B14F-4D97-AF65-F5344CB8AC3E}">
        <p14:creationId xmlns:p14="http://schemas.microsoft.com/office/powerpoint/2010/main" val="4153260323"/>
      </p:ext>
    </p:extLst>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reserve="1">
  <p:cSld name="标题，一项大型内容和两项小型内容">
    <p:spTree>
      <p:nvGrpSpPr>
        <p:cNvPr id="1" name=""/>
        <p:cNvGrpSpPr/>
        <p:nvPr/>
      </p:nvGrpSpPr>
      <p:grpSpPr>
        <a:xfrm>
          <a:off x="0" y="0"/>
          <a:ext cx="0" cy="0"/>
          <a:chOff x="0" y="0"/>
          <a:chExt cx="0" cy="0"/>
        </a:xfrm>
      </p:grpSpPr>
      <p:sp>
        <p:nvSpPr>
          <p:cNvPr id="2" name="标题 1"/>
          <p:cNvSpPr>
            <a:spLocks noGrp="1"/>
          </p:cNvSpPr>
          <p:nvPr>
            <p:ph type="title"/>
          </p:nvPr>
        </p:nvSpPr>
        <p:spPr>
          <a:xfrm>
            <a:off x="1150938" y="617538"/>
            <a:ext cx="7793037" cy="1143000"/>
          </a:xfr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182688" y="2017713"/>
            <a:ext cx="3810000" cy="4114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5145088" y="2017713"/>
            <a:ext cx="3810000" cy="1981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p:nvPr>
        </p:nvSpPr>
        <p:spPr>
          <a:xfrm>
            <a:off x="5145088" y="4151313"/>
            <a:ext cx="3810000" cy="1981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7"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8" name="Rectangle 13"/>
          <p:cNvSpPr>
            <a:spLocks noGrp="1" noChangeArrowheads="1"/>
          </p:cNvSpPr>
          <p:nvPr>
            <p:ph type="sldNum" sz="quarter" idx="12"/>
          </p:nvPr>
        </p:nvSpPr>
        <p:spPr>
          <a:ln/>
        </p:spPr>
        <p:txBody>
          <a:bodyPr/>
          <a:lstStyle>
            <a:lvl1pPr>
              <a:defRPr/>
            </a:lvl1pPr>
          </a:lstStyle>
          <a:p>
            <a:fld id="{DAD2304A-C1E4-4F08-A5D9-3D9B69DBAF6B}" type="slidenum">
              <a:rPr lang="en-US" altLang="zh-CN"/>
              <a:pPr/>
              <a:t>‹#›</a:t>
            </a:fld>
            <a:endParaRPr lang="en-US" altLang="zh-CN"/>
          </a:p>
        </p:txBody>
      </p:sp>
    </p:spTree>
    <p:extLst>
      <p:ext uri="{BB962C8B-B14F-4D97-AF65-F5344CB8AC3E}">
        <p14:creationId xmlns:p14="http://schemas.microsoft.com/office/powerpoint/2010/main" val="20070064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57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457200" y="6251575"/>
            <a:ext cx="2133600" cy="476250"/>
          </a:xfrm>
        </p:spPr>
        <p:txBody>
          <a:bodyPr/>
          <a:lstStyle>
            <a:lvl1pPr>
              <a:defRPr/>
            </a:lvl1pPr>
          </a:lstStyle>
          <a:p>
            <a:pPr>
              <a:defRPr/>
            </a:pPr>
            <a:endParaRPr lang="en-US" altLang="zh-CN"/>
          </a:p>
        </p:txBody>
      </p:sp>
      <p:sp>
        <p:nvSpPr>
          <p:cNvPr id="6" name="灯片编号占位符 5"/>
          <p:cNvSpPr>
            <a:spLocks noGrp="1"/>
          </p:cNvSpPr>
          <p:nvPr>
            <p:ph type="sldNum" sz="quarter" idx="11"/>
          </p:nvPr>
        </p:nvSpPr>
        <p:spPr>
          <a:xfrm>
            <a:off x="6553200" y="6248400"/>
            <a:ext cx="2133600" cy="476250"/>
          </a:xfrm>
        </p:spPr>
        <p:txBody>
          <a:bodyPr/>
          <a:lstStyle>
            <a:lvl1pPr>
              <a:defRPr/>
            </a:lvl1pPr>
          </a:lstStyle>
          <a:p>
            <a:fld id="{C1EA5AAB-DBA5-4474-891A-24CFAC64EF84}" type="slidenum">
              <a:rPr lang="en-US" altLang="zh-CN"/>
              <a:pPr/>
              <a:t>‹#›</a:t>
            </a:fld>
            <a:endParaRPr lang="en-US" altLang="zh-CN"/>
          </a:p>
        </p:txBody>
      </p:sp>
      <p:sp>
        <p:nvSpPr>
          <p:cNvPr id="7" name="页脚占位符 6"/>
          <p:cNvSpPr>
            <a:spLocks noGrp="1"/>
          </p:cNvSpPr>
          <p:nvPr>
            <p:ph type="ftr" sz="quarter" idx="12"/>
          </p:nvPr>
        </p:nvSpPr>
        <p:spPr>
          <a:xfrm>
            <a:off x="3124200" y="6248400"/>
            <a:ext cx="2895600" cy="476250"/>
          </a:xfrm>
        </p:spPr>
        <p:txBody>
          <a:bodyPr/>
          <a:lstStyle>
            <a:lvl1pPr>
              <a:defRPr/>
            </a:lvl1pPr>
          </a:lstStyle>
          <a:p>
            <a:pPr>
              <a:defRPr/>
            </a:pPr>
            <a:endParaRPr lang="en-US" altLang="zh-CN"/>
          </a:p>
        </p:txBody>
      </p:sp>
    </p:spTree>
    <p:extLst>
      <p:ext uri="{BB962C8B-B14F-4D97-AF65-F5344CB8AC3E}">
        <p14:creationId xmlns:p14="http://schemas.microsoft.com/office/powerpoint/2010/main" val="3606470714"/>
      </p:ext>
    </p:extLst>
  </p:cSld>
  <p:clrMapOvr>
    <a:masterClrMapping/>
  </p:clrMapOvr>
  <p:transition>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xAndTwoObj">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57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4648200" y="1600200"/>
            <a:ext cx="4038600" cy="21859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p:nvPr>
        </p:nvSpPr>
        <p:spPr>
          <a:xfrm>
            <a:off x="4648200" y="3938588"/>
            <a:ext cx="4038600" cy="21875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日期占位符 5"/>
          <p:cNvSpPr>
            <a:spLocks noGrp="1"/>
          </p:cNvSpPr>
          <p:nvPr>
            <p:ph type="dt" sz="half" idx="10"/>
          </p:nvPr>
        </p:nvSpPr>
        <p:spPr>
          <a:xfrm>
            <a:off x="457200" y="6251575"/>
            <a:ext cx="2133600" cy="476250"/>
          </a:xfrm>
        </p:spPr>
        <p:txBody>
          <a:bodyPr/>
          <a:lstStyle>
            <a:lvl1pPr>
              <a:defRPr/>
            </a:lvl1pPr>
          </a:lstStyle>
          <a:p>
            <a:pPr>
              <a:defRPr/>
            </a:pPr>
            <a:endParaRPr lang="en-US" altLang="zh-CN"/>
          </a:p>
        </p:txBody>
      </p:sp>
      <p:sp>
        <p:nvSpPr>
          <p:cNvPr id="7" name="灯片编号占位符 6"/>
          <p:cNvSpPr>
            <a:spLocks noGrp="1"/>
          </p:cNvSpPr>
          <p:nvPr>
            <p:ph type="sldNum" sz="quarter" idx="11"/>
          </p:nvPr>
        </p:nvSpPr>
        <p:spPr>
          <a:xfrm>
            <a:off x="6553200" y="6248400"/>
            <a:ext cx="2133600" cy="476250"/>
          </a:xfrm>
        </p:spPr>
        <p:txBody>
          <a:bodyPr/>
          <a:lstStyle>
            <a:lvl1pPr>
              <a:defRPr/>
            </a:lvl1pPr>
          </a:lstStyle>
          <a:p>
            <a:fld id="{38822F70-06A6-425B-A4CE-BE8C8F4063BC}" type="slidenum">
              <a:rPr lang="en-US" altLang="zh-CN"/>
              <a:pPr/>
              <a:t>‹#›</a:t>
            </a:fld>
            <a:endParaRPr lang="en-US" altLang="zh-CN"/>
          </a:p>
        </p:txBody>
      </p:sp>
      <p:sp>
        <p:nvSpPr>
          <p:cNvPr id="8" name="页脚占位符 7"/>
          <p:cNvSpPr>
            <a:spLocks noGrp="1"/>
          </p:cNvSpPr>
          <p:nvPr>
            <p:ph type="ftr" sz="quarter" idx="12"/>
          </p:nvPr>
        </p:nvSpPr>
        <p:spPr>
          <a:xfrm>
            <a:off x="3124200" y="6248400"/>
            <a:ext cx="2895600" cy="476250"/>
          </a:xfrm>
        </p:spPr>
        <p:txBody>
          <a:bodyPr/>
          <a:lstStyle>
            <a:lvl1pPr>
              <a:defRPr/>
            </a:lvl1pPr>
          </a:lstStyle>
          <a:p>
            <a:pPr>
              <a:defRPr/>
            </a:pPr>
            <a:endParaRPr lang="en-US" altLang="zh-CN"/>
          </a:p>
        </p:txBody>
      </p:sp>
    </p:spTree>
    <p:extLst>
      <p:ext uri="{BB962C8B-B14F-4D97-AF65-F5344CB8AC3E}">
        <p14:creationId xmlns:p14="http://schemas.microsoft.com/office/powerpoint/2010/main" val="83026686"/>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13"/>
          <p:cNvSpPr>
            <a:spLocks noGrp="1" noChangeArrowheads="1"/>
          </p:cNvSpPr>
          <p:nvPr>
            <p:ph type="sldNum" sz="quarter" idx="12"/>
          </p:nvPr>
        </p:nvSpPr>
        <p:spPr>
          <a:ln/>
        </p:spPr>
        <p:txBody>
          <a:bodyPr/>
          <a:lstStyle>
            <a:lvl1pPr>
              <a:defRPr/>
            </a:lvl1pPr>
          </a:lstStyle>
          <a:p>
            <a:fld id="{DC906E85-992B-419A-A173-735B3E3B05E5}" type="slidenum">
              <a:rPr lang="en-US" altLang="zh-CN"/>
              <a:pPr/>
              <a:t>‹#›</a:t>
            </a:fld>
            <a:endParaRPr lang="en-US" altLang="zh-CN"/>
          </a:p>
        </p:txBody>
      </p:sp>
    </p:spTree>
    <p:extLst>
      <p:ext uri="{BB962C8B-B14F-4D97-AF65-F5344CB8AC3E}">
        <p14:creationId xmlns:p14="http://schemas.microsoft.com/office/powerpoint/2010/main" val="348049679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13"/>
          <p:cNvSpPr>
            <a:spLocks noGrp="1" noChangeArrowheads="1"/>
          </p:cNvSpPr>
          <p:nvPr>
            <p:ph type="sldNum" sz="quarter" idx="12"/>
          </p:nvPr>
        </p:nvSpPr>
        <p:spPr>
          <a:ln/>
        </p:spPr>
        <p:txBody>
          <a:bodyPr/>
          <a:lstStyle>
            <a:lvl1pPr>
              <a:defRPr/>
            </a:lvl1pPr>
          </a:lstStyle>
          <a:p>
            <a:fld id="{8786D673-E653-4F08-8358-A3A2A6C50ECC}" type="slidenum">
              <a:rPr lang="en-US" altLang="zh-CN"/>
              <a:pPr/>
              <a:t>‹#›</a:t>
            </a:fld>
            <a:endParaRPr lang="en-US" altLang="zh-CN"/>
          </a:p>
        </p:txBody>
      </p:sp>
    </p:spTree>
    <p:extLst>
      <p:ext uri="{BB962C8B-B14F-4D97-AF65-F5344CB8AC3E}">
        <p14:creationId xmlns:p14="http://schemas.microsoft.com/office/powerpoint/2010/main" val="2576014728"/>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13"/>
          <p:cNvSpPr>
            <a:spLocks noGrp="1" noChangeArrowheads="1"/>
          </p:cNvSpPr>
          <p:nvPr>
            <p:ph type="sldNum" sz="quarter" idx="12"/>
          </p:nvPr>
        </p:nvSpPr>
        <p:spPr>
          <a:ln/>
        </p:spPr>
        <p:txBody>
          <a:bodyPr/>
          <a:lstStyle>
            <a:lvl1pPr>
              <a:defRPr/>
            </a:lvl1pPr>
          </a:lstStyle>
          <a:p>
            <a:fld id="{B88E91D8-5E09-4E29-9AC9-0D28426C2108}" type="slidenum">
              <a:rPr lang="en-US" altLang="zh-CN"/>
              <a:pPr/>
              <a:t>‹#›</a:t>
            </a:fld>
            <a:endParaRPr lang="en-US" altLang="zh-CN"/>
          </a:p>
        </p:txBody>
      </p:sp>
    </p:spTree>
    <p:extLst>
      <p:ext uri="{BB962C8B-B14F-4D97-AF65-F5344CB8AC3E}">
        <p14:creationId xmlns:p14="http://schemas.microsoft.com/office/powerpoint/2010/main" val="207380824"/>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13"/>
          <p:cNvSpPr>
            <a:spLocks noGrp="1" noChangeArrowheads="1"/>
          </p:cNvSpPr>
          <p:nvPr>
            <p:ph type="sldNum" sz="quarter" idx="12"/>
          </p:nvPr>
        </p:nvSpPr>
        <p:spPr>
          <a:ln/>
        </p:spPr>
        <p:txBody>
          <a:bodyPr/>
          <a:lstStyle>
            <a:lvl1pPr>
              <a:defRPr/>
            </a:lvl1pPr>
          </a:lstStyle>
          <a:p>
            <a:fld id="{0B921CFE-7F07-446B-A94E-8D3CBBF3694B}" type="slidenum">
              <a:rPr lang="en-US" altLang="zh-CN"/>
              <a:pPr/>
              <a:t>‹#›</a:t>
            </a:fld>
            <a:endParaRPr lang="en-US" altLang="zh-CN"/>
          </a:p>
        </p:txBody>
      </p:sp>
    </p:spTree>
    <p:extLst>
      <p:ext uri="{BB962C8B-B14F-4D97-AF65-F5344CB8AC3E}">
        <p14:creationId xmlns:p14="http://schemas.microsoft.com/office/powerpoint/2010/main" val="1194266654"/>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13"/>
          <p:cNvSpPr>
            <a:spLocks noGrp="1" noChangeArrowheads="1"/>
          </p:cNvSpPr>
          <p:nvPr>
            <p:ph type="sldNum" sz="quarter" idx="12"/>
          </p:nvPr>
        </p:nvSpPr>
        <p:spPr>
          <a:ln/>
        </p:spPr>
        <p:txBody>
          <a:bodyPr/>
          <a:lstStyle>
            <a:lvl1pPr>
              <a:defRPr/>
            </a:lvl1pPr>
          </a:lstStyle>
          <a:p>
            <a:fld id="{748462DB-3459-446D-B0A3-5681218BE16E}" type="slidenum">
              <a:rPr lang="en-US" altLang="zh-CN"/>
              <a:pPr/>
              <a:t>‹#›</a:t>
            </a:fld>
            <a:endParaRPr lang="en-US" altLang="zh-CN"/>
          </a:p>
        </p:txBody>
      </p:sp>
    </p:spTree>
    <p:extLst>
      <p:ext uri="{BB962C8B-B14F-4D97-AF65-F5344CB8AC3E}">
        <p14:creationId xmlns:p14="http://schemas.microsoft.com/office/powerpoint/2010/main" val="716432687"/>
      </p:ext>
    </p:extLst>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13"/>
          <p:cNvSpPr>
            <a:spLocks noGrp="1" noChangeArrowheads="1"/>
          </p:cNvSpPr>
          <p:nvPr>
            <p:ph type="sldNum" sz="quarter" idx="12"/>
          </p:nvPr>
        </p:nvSpPr>
        <p:spPr>
          <a:ln/>
        </p:spPr>
        <p:txBody>
          <a:bodyPr/>
          <a:lstStyle>
            <a:lvl1pPr>
              <a:defRPr/>
            </a:lvl1pPr>
          </a:lstStyle>
          <a:p>
            <a:fld id="{FC5DFA70-9F66-402D-AE05-27B76D26C9FE}" type="slidenum">
              <a:rPr lang="en-US" altLang="zh-CN"/>
              <a:pPr/>
              <a:t>‹#›</a:t>
            </a:fld>
            <a:endParaRPr lang="en-US" altLang="zh-CN"/>
          </a:p>
        </p:txBody>
      </p:sp>
    </p:spTree>
    <p:extLst>
      <p:ext uri="{BB962C8B-B14F-4D97-AF65-F5344CB8AC3E}">
        <p14:creationId xmlns:p14="http://schemas.microsoft.com/office/powerpoint/2010/main" val="4106301527"/>
      </p:ext>
    </p:extLst>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13"/>
          <p:cNvSpPr>
            <a:spLocks noGrp="1" noChangeArrowheads="1"/>
          </p:cNvSpPr>
          <p:nvPr>
            <p:ph type="sldNum" sz="quarter" idx="12"/>
          </p:nvPr>
        </p:nvSpPr>
        <p:spPr>
          <a:ln/>
        </p:spPr>
        <p:txBody>
          <a:bodyPr/>
          <a:lstStyle>
            <a:lvl1pPr>
              <a:defRPr/>
            </a:lvl1pPr>
          </a:lstStyle>
          <a:p>
            <a:fld id="{9C70DF35-98DB-4BC6-9774-50C1F5A90E20}" type="slidenum">
              <a:rPr lang="en-US" altLang="zh-CN"/>
              <a:pPr/>
              <a:t>‹#›</a:t>
            </a:fld>
            <a:endParaRPr lang="en-US" altLang="zh-CN"/>
          </a:p>
        </p:txBody>
      </p:sp>
    </p:spTree>
    <p:extLst>
      <p:ext uri="{BB962C8B-B14F-4D97-AF65-F5344CB8AC3E}">
        <p14:creationId xmlns:p14="http://schemas.microsoft.com/office/powerpoint/2010/main" val="2501468125"/>
      </p:ext>
    </p:extLst>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13"/>
          <p:cNvSpPr>
            <a:spLocks noGrp="1" noChangeArrowheads="1"/>
          </p:cNvSpPr>
          <p:nvPr>
            <p:ph type="sldNum" sz="quarter" idx="12"/>
          </p:nvPr>
        </p:nvSpPr>
        <p:spPr>
          <a:ln/>
        </p:spPr>
        <p:txBody>
          <a:bodyPr/>
          <a:lstStyle>
            <a:lvl1pPr>
              <a:defRPr/>
            </a:lvl1pPr>
          </a:lstStyle>
          <a:p>
            <a:fld id="{9F2CA3BC-BDEB-4A28-93E3-BAEF34343A48}" type="slidenum">
              <a:rPr lang="en-US" altLang="zh-CN"/>
              <a:pPr/>
              <a:t>‹#›</a:t>
            </a:fld>
            <a:endParaRPr lang="en-US" altLang="zh-CN"/>
          </a:p>
        </p:txBody>
      </p:sp>
    </p:spTree>
    <p:extLst>
      <p:ext uri="{BB962C8B-B14F-4D97-AF65-F5344CB8AC3E}">
        <p14:creationId xmlns:p14="http://schemas.microsoft.com/office/powerpoint/2010/main" val="1741249002"/>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ChangeArrowheads="1"/>
          </p:cNvSpPr>
          <p:nvPr/>
        </p:nvSpPr>
        <p:spPr bwMode="ltGray">
          <a:xfrm>
            <a:off x="417513" y="1098550"/>
            <a:ext cx="438150" cy="474663"/>
          </a:xfrm>
          <a:prstGeom prst="rect">
            <a:avLst/>
          </a:prstGeom>
          <a:solidFill>
            <a:schemeClr val="accent2"/>
          </a:solidFill>
          <a:ln w="9525">
            <a:noFill/>
            <a:miter lim="800000"/>
            <a:headEnd/>
            <a:tailEnd/>
          </a:ln>
          <a:effectLst/>
        </p:spPr>
        <p:txBody>
          <a:bodyPr wrap="none" anchor="ctr"/>
          <a:lstStyle/>
          <a:p>
            <a:pPr algn="ctr">
              <a:defRPr/>
            </a:pPr>
            <a:endParaRPr lang="zh-CN" altLang="en-US"/>
          </a:p>
        </p:txBody>
      </p:sp>
      <p:sp>
        <p:nvSpPr>
          <p:cNvPr id="8195" name="Rectangle 3"/>
          <p:cNvSpPr>
            <a:spLocks noChangeArrowheads="1"/>
          </p:cNvSpPr>
          <p:nvPr/>
        </p:nvSpPr>
        <p:spPr bwMode="ltGray">
          <a:xfrm>
            <a:off x="800100" y="1098550"/>
            <a:ext cx="328613" cy="474663"/>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lgn="ctr">
              <a:defRPr/>
            </a:pPr>
            <a:endParaRPr lang="zh-CN" altLang="en-US"/>
          </a:p>
        </p:txBody>
      </p:sp>
      <p:sp>
        <p:nvSpPr>
          <p:cNvPr id="8196" name="Rectangle 4"/>
          <p:cNvSpPr>
            <a:spLocks noChangeArrowheads="1"/>
          </p:cNvSpPr>
          <p:nvPr/>
        </p:nvSpPr>
        <p:spPr bwMode="ltGray">
          <a:xfrm>
            <a:off x="541338" y="1520825"/>
            <a:ext cx="422275" cy="474663"/>
          </a:xfrm>
          <a:prstGeom prst="rect">
            <a:avLst/>
          </a:prstGeom>
          <a:solidFill>
            <a:schemeClr val="folHlink"/>
          </a:solidFill>
          <a:ln w="9525">
            <a:noFill/>
            <a:miter lim="800000"/>
            <a:headEnd/>
            <a:tailEnd/>
          </a:ln>
          <a:effectLst/>
        </p:spPr>
        <p:txBody>
          <a:bodyPr wrap="none" anchor="ctr"/>
          <a:lstStyle/>
          <a:p>
            <a:pPr algn="ctr">
              <a:defRPr/>
            </a:pPr>
            <a:endParaRPr lang="zh-CN" altLang="en-US"/>
          </a:p>
        </p:txBody>
      </p:sp>
      <p:sp>
        <p:nvSpPr>
          <p:cNvPr id="8197" name="Rectangle 5"/>
          <p:cNvSpPr>
            <a:spLocks noChangeArrowheads="1"/>
          </p:cNvSpPr>
          <p:nvPr/>
        </p:nvSpPr>
        <p:spPr bwMode="ltGray">
          <a:xfrm>
            <a:off x="911225" y="1520825"/>
            <a:ext cx="368300" cy="474663"/>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defRPr/>
            </a:pPr>
            <a:endParaRPr lang="zh-CN" altLang="en-US"/>
          </a:p>
        </p:txBody>
      </p:sp>
      <p:sp>
        <p:nvSpPr>
          <p:cNvPr id="8198" name="Rectangle 6"/>
          <p:cNvSpPr>
            <a:spLocks noChangeArrowheads="1"/>
          </p:cNvSpPr>
          <p:nvPr/>
        </p:nvSpPr>
        <p:spPr bwMode="ltGray">
          <a:xfrm>
            <a:off x="127000" y="1447800"/>
            <a:ext cx="560388" cy="422275"/>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lgn="ctr">
              <a:defRPr/>
            </a:pPr>
            <a:endParaRPr lang="zh-CN" altLang="en-US"/>
          </a:p>
        </p:txBody>
      </p:sp>
      <p:sp>
        <p:nvSpPr>
          <p:cNvPr id="8199" name="Rectangle 7"/>
          <p:cNvSpPr>
            <a:spLocks noChangeArrowheads="1"/>
          </p:cNvSpPr>
          <p:nvPr/>
        </p:nvSpPr>
        <p:spPr bwMode="gray">
          <a:xfrm>
            <a:off x="762000" y="990600"/>
            <a:ext cx="31750" cy="1052513"/>
          </a:xfrm>
          <a:prstGeom prst="rect">
            <a:avLst/>
          </a:prstGeom>
          <a:solidFill>
            <a:schemeClr val="bg2"/>
          </a:solidFill>
          <a:ln w="9525">
            <a:noFill/>
            <a:miter lim="800000"/>
            <a:headEnd/>
            <a:tailEnd/>
          </a:ln>
          <a:effectLst/>
        </p:spPr>
        <p:txBody>
          <a:bodyPr wrap="none" anchor="ctr"/>
          <a:lstStyle/>
          <a:p>
            <a:pPr algn="ctr">
              <a:defRPr/>
            </a:pPr>
            <a:endParaRPr lang="zh-CN" altLang="en-US"/>
          </a:p>
        </p:txBody>
      </p:sp>
      <p:sp>
        <p:nvSpPr>
          <p:cNvPr id="8200" name="Rectangle 8"/>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lgn="ctr">
              <a:defRPr/>
            </a:pPr>
            <a:endParaRPr lang="zh-CN" altLang="en-US"/>
          </a:p>
        </p:txBody>
      </p:sp>
      <p:sp>
        <p:nvSpPr>
          <p:cNvPr id="35849" name="Rectangle 9"/>
          <p:cNvSpPr>
            <a:spLocks noGrp="1" noChangeArrowheads="1"/>
          </p:cNvSpPr>
          <p:nvPr>
            <p:ph type="title"/>
          </p:nvPr>
        </p:nvSpPr>
        <p:spPr bwMode="auto">
          <a:xfrm>
            <a:off x="1150938" y="617538"/>
            <a:ext cx="7793037"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zh-CN" altLang="en-US" smtClean="0"/>
              <a:t>单击此处编辑母版标题样式</a:t>
            </a:r>
          </a:p>
        </p:txBody>
      </p:sp>
      <p:sp>
        <p:nvSpPr>
          <p:cNvPr id="35850" name="Rectangle 10"/>
          <p:cNvSpPr>
            <a:spLocks noGrp="1" noChangeArrowheads="1"/>
          </p:cNvSpPr>
          <p:nvPr>
            <p:ph type="body" idx="1"/>
          </p:nvPr>
        </p:nvSpPr>
        <p:spPr bwMode="auto">
          <a:xfrm>
            <a:off x="1182688" y="2017713"/>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8203" name="Rectangle 11"/>
          <p:cNvSpPr>
            <a:spLocks noGrp="1" noChangeArrowheads="1"/>
          </p:cNvSpPr>
          <p:nvPr>
            <p:ph type="dt" sz="half" idx="2"/>
          </p:nvPr>
        </p:nvSpPr>
        <p:spPr bwMode="auto">
          <a:xfrm>
            <a:off x="9144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0" sz="1400"/>
            </a:lvl1pPr>
          </a:lstStyle>
          <a:p>
            <a:pPr>
              <a:defRPr/>
            </a:pPr>
            <a:endParaRPr lang="en-US" altLang="zh-CN"/>
          </a:p>
        </p:txBody>
      </p:sp>
      <p:sp>
        <p:nvSpPr>
          <p:cNvPr id="8204" name="Rectangle 12"/>
          <p:cNvSpPr>
            <a:spLocks noGrp="1" noChangeArrowheads="1"/>
          </p:cNvSpPr>
          <p:nvPr>
            <p:ph type="ftr" sz="quarter" idx="3"/>
          </p:nvPr>
        </p:nvSpPr>
        <p:spPr bwMode="auto">
          <a:xfrm>
            <a:off x="3352800" y="63246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400"/>
            </a:lvl1pPr>
          </a:lstStyle>
          <a:p>
            <a:pPr>
              <a:defRPr/>
            </a:pPr>
            <a:endParaRPr lang="en-US" altLang="zh-CN"/>
          </a:p>
        </p:txBody>
      </p:sp>
      <p:sp>
        <p:nvSpPr>
          <p:cNvPr id="8205" name="Rectangle 13"/>
          <p:cNvSpPr>
            <a:spLocks noGrp="1" noChangeArrowheads="1"/>
          </p:cNvSpPr>
          <p:nvPr>
            <p:ph type="sldNum" sz="quarter" idx="4"/>
          </p:nvPr>
        </p:nvSpPr>
        <p:spPr bwMode="auto">
          <a:xfrm>
            <a:off x="67818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vl1pPr>
          </a:lstStyle>
          <a:p>
            <a:fld id="{2F4EFB84-4FC3-4094-9E2F-A1E366D46D85}" type="slidenum">
              <a:rPr lang="en-US" altLang="zh-CN"/>
              <a:pPr/>
              <a:t>‹#›</a:t>
            </a:fld>
            <a:endParaRPr lang="en-US" altLang="zh-CN"/>
          </a:p>
        </p:txBody>
      </p:sp>
    </p:spTree>
  </p:cSld>
  <p:clrMap bg1="lt1" tx1="dk1" bg2="lt2" tx2="dk2" accent1="accent1" accent2="accent2" accent3="accent3" accent4="accent4" accent5="accent5" accent6="accent6" hlink="hlink" folHlink="folHlink"/>
  <p:sldLayoutIdLst>
    <p:sldLayoutId id="2147483722"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3" r:id="rId14"/>
    <p:sldLayoutId id="2147483724" r:id="rId15"/>
  </p:sldLayoutIdLst>
  <p:transition>
    <p:wipe dir="r"/>
  </p:transition>
  <p:timing>
    <p:tnLst>
      <p:par>
        <p:cTn id="1" dur="indefinite" restart="never" nodeType="tmRoot"/>
      </p:par>
    </p:tnLst>
  </p:timing>
  <p:txStyles>
    <p:titleStyle>
      <a:lvl1pPr algn="l" rtl="0" eaLnBrk="0" fontAlgn="base" hangingPunct="0">
        <a:spcBef>
          <a:spcPct val="0"/>
        </a:spcBef>
        <a:spcAft>
          <a:spcPct val="0"/>
        </a:spcAft>
        <a:defRPr kumimoji="1" sz="4400">
          <a:solidFill>
            <a:schemeClr val="tx2"/>
          </a:solidFill>
          <a:latin typeface="+mj-lt"/>
          <a:ea typeface="+mj-ea"/>
          <a:cs typeface="+mj-cs"/>
        </a:defRPr>
      </a:lvl1pPr>
      <a:lvl2pPr algn="l" rtl="0" eaLnBrk="0" fontAlgn="base" hangingPunct="0">
        <a:spcBef>
          <a:spcPct val="0"/>
        </a:spcBef>
        <a:spcAft>
          <a:spcPct val="0"/>
        </a:spcAft>
        <a:defRPr kumimoji="1" sz="4400">
          <a:solidFill>
            <a:schemeClr val="tx2"/>
          </a:solidFill>
          <a:latin typeface="Tahoma" pitchFamily="34" charset="0"/>
          <a:ea typeface="宋体" pitchFamily="2" charset="-122"/>
        </a:defRPr>
      </a:lvl2pPr>
      <a:lvl3pPr algn="l" rtl="0" eaLnBrk="0" fontAlgn="base" hangingPunct="0">
        <a:spcBef>
          <a:spcPct val="0"/>
        </a:spcBef>
        <a:spcAft>
          <a:spcPct val="0"/>
        </a:spcAft>
        <a:defRPr kumimoji="1" sz="4400">
          <a:solidFill>
            <a:schemeClr val="tx2"/>
          </a:solidFill>
          <a:latin typeface="Tahoma" pitchFamily="34" charset="0"/>
          <a:ea typeface="宋体" pitchFamily="2" charset="-122"/>
        </a:defRPr>
      </a:lvl3pPr>
      <a:lvl4pPr algn="l" rtl="0" eaLnBrk="0" fontAlgn="base" hangingPunct="0">
        <a:spcBef>
          <a:spcPct val="0"/>
        </a:spcBef>
        <a:spcAft>
          <a:spcPct val="0"/>
        </a:spcAft>
        <a:defRPr kumimoji="1" sz="4400">
          <a:solidFill>
            <a:schemeClr val="tx2"/>
          </a:solidFill>
          <a:latin typeface="Tahoma" pitchFamily="34" charset="0"/>
          <a:ea typeface="宋体" pitchFamily="2" charset="-122"/>
        </a:defRPr>
      </a:lvl4pPr>
      <a:lvl5pPr algn="l" rtl="0" eaLnBrk="0" fontAlgn="base" hangingPunct="0">
        <a:spcBef>
          <a:spcPct val="0"/>
        </a:spcBef>
        <a:spcAft>
          <a:spcPct val="0"/>
        </a:spcAft>
        <a:defRPr kumimoji="1" sz="4400">
          <a:solidFill>
            <a:schemeClr val="tx2"/>
          </a:solidFill>
          <a:latin typeface="Tahoma" pitchFamily="34" charset="0"/>
          <a:ea typeface="宋体" pitchFamily="2" charset="-122"/>
        </a:defRPr>
      </a:lvl5pPr>
      <a:lvl6pPr marL="457200" algn="l" rtl="0" eaLnBrk="1" fontAlgn="base" hangingPunct="1">
        <a:spcBef>
          <a:spcPct val="0"/>
        </a:spcBef>
        <a:spcAft>
          <a:spcPct val="0"/>
        </a:spcAft>
        <a:defRPr kumimoji="1" sz="4400">
          <a:solidFill>
            <a:schemeClr val="tx2"/>
          </a:solidFill>
          <a:latin typeface="Tahoma" pitchFamily="34" charset="0"/>
          <a:ea typeface="宋体" pitchFamily="2" charset="-122"/>
        </a:defRPr>
      </a:lvl6pPr>
      <a:lvl7pPr marL="914400" algn="l" rtl="0" eaLnBrk="1" fontAlgn="base" hangingPunct="1">
        <a:spcBef>
          <a:spcPct val="0"/>
        </a:spcBef>
        <a:spcAft>
          <a:spcPct val="0"/>
        </a:spcAft>
        <a:defRPr kumimoji="1" sz="4400">
          <a:solidFill>
            <a:schemeClr val="tx2"/>
          </a:solidFill>
          <a:latin typeface="Tahoma" pitchFamily="34" charset="0"/>
          <a:ea typeface="宋体" pitchFamily="2" charset="-122"/>
        </a:defRPr>
      </a:lvl7pPr>
      <a:lvl8pPr marL="1371600" algn="l" rtl="0" eaLnBrk="1" fontAlgn="base" hangingPunct="1">
        <a:spcBef>
          <a:spcPct val="0"/>
        </a:spcBef>
        <a:spcAft>
          <a:spcPct val="0"/>
        </a:spcAft>
        <a:defRPr kumimoji="1" sz="4400">
          <a:solidFill>
            <a:schemeClr val="tx2"/>
          </a:solidFill>
          <a:latin typeface="Tahoma" pitchFamily="34" charset="0"/>
          <a:ea typeface="宋体" pitchFamily="2" charset="-122"/>
        </a:defRPr>
      </a:lvl8pPr>
      <a:lvl9pPr marL="1828800" algn="l" rtl="0" eaLnBrk="1" fontAlgn="base" hangingPunct="1">
        <a:spcBef>
          <a:spcPct val="0"/>
        </a:spcBef>
        <a:spcAft>
          <a:spcPct val="0"/>
        </a:spcAft>
        <a:defRPr kumimoji="1" sz="4400">
          <a:solidFill>
            <a:schemeClr val="tx2"/>
          </a:solidFill>
          <a:latin typeface="Tahoma" pitchFamily="34" charset="0"/>
          <a:ea typeface="宋体" pitchFamily="2" charset="-122"/>
        </a:defRPr>
      </a:lvl9pPr>
    </p:titleStyle>
    <p:body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a:solidFill>
            <a:schemeClr val="tx1"/>
          </a:solidFill>
          <a:latin typeface="+mn-lt"/>
          <a:ea typeface="+mn-ea"/>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a:solidFill>
            <a:schemeClr val="tx1"/>
          </a:solidFill>
          <a:latin typeface="+mn-lt"/>
          <a:ea typeface="+mn-ea"/>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mn-lt"/>
          <a:ea typeface="+mn-ea"/>
        </a:defRPr>
      </a:lvl5pPr>
      <a:lvl6pPr marL="2514600" indent="-228600" algn="l" rtl="0" eaLnBrk="1" fontAlgn="base" hangingPunct="1">
        <a:spcBef>
          <a:spcPct val="20000"/>
        </a:spcBef>
        <a:spcAft>
          <a:spcPct val="0"/>
        </a:spcAft>
        <a:buClr>
          <a:schemeClr val="accent1"/>
        </a:buClr>
        <a:buSzPct val="50000"/>
        <a:buFont typeface="Wingdings" pitchFamily="2" charset="2"/>
        <a:buChar char="n"/>
        <a:defRPr kumimoji="1" sz="2000">
          <a:solidFill>
            <a:schemeClr val="tx1"/>
          </a:solidFill>
          <a:latin typeface="+mn-lt"/>
          <a:ea typeface="+mn-ea"/>
        </a:defRPr>
      </a:lvl6pPr>
      <a:lvl7pPr marL="2971800" indent="-228600" algn="l" rtl="0" eaLnBrk="1" fontAlgn="base" hangingPunct="1">
        <a:spcBef>
          <a:spcPct val="20000"/>
        </a:spcBef>
        <a:spcAft>
          <a:spcPct val="0"/>
        </a:spcAft>
        <a:buClr>
          <a:schemeClr val="accent1"/>
        </a:buClr>
        <a:buSzPct val="50000"/>
        <a:buFont typeface="Wingdings" pitchFamily="2" charset="2"/>
        <a:buChar char="n"/>
        <a:defRPr kumimoji="1" sz="2000">
          <a:solidFill>
            <a:schemeClr val="tx1"/>
          </a:solidFill>
          <a:latin typeface="+mn-lt"/>
          <a:ea typeface="+mn-ea"/>
        </a:defRPr>
      </a:lvl7pPr>
      <a:lvl8pPr marL="3429000" indent="-228600" algn="l" rtl="0" eaLnBrk="1" fontAlgn="base" hangingPunct="1">
        <a:spcBef>
          <a:spcPct val="20000"/>
        </a:spcBef>
        <a:spcAft>
          <a:spcPct val="0"/>
        </a:spcAft>
        <a:buClr>
          <a:schemeClr val="accent1"/>
        </a:buClr>
        <a:buSzPct val="50000"/>
        <a:buFont typeface="Wingdings" pitchFamily="2" charset="2"/>
        <a:buChar char="n"/>
        <a:defRPr kumimoji="1" sz="2000">
          <a:solidFill>
            <a:schemeClr val="tx1"/>
          </a:solidFill>
          <a:latin typeface="+mn-lt"/>
          <a:ea typeface="+mn-ea"/>
        </a:defRPr>
      </a:lvl8pPr>
      <a:lvl9pPr marL="3886200" indent="-228600" algn="l" rtl="0" eaLnBrk="1" fontAlgn="base" hangingPunct="1">
        <a:spcBef>
          <a:spcPct val="20000"/>
        </a:spcBef>
        <a:spcAft>
          <a:spcPct val="0"/>
        </a:spcAft>
        <a:buClr>
          <a:schemeClr val="accent1"/>
        </a:buClr>
        <a:buSzPct val="50000"/>
        <a:buFont typeface="Wingdings" pitchFamily="2" charset="2"/>
        <a:buChar char="n"/>
        <a:defRPr kumimoji="1"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15.xml"/><Relationship Id="rId1" Type="http://schemas.openxmlformats.org/officeDocument/2006/relationships/vmlDrawing" Target="../drawings/vmlDrawing5.vml"/><Relationship Id="rId6" Type="http://schemas.openxmlformats.org/officeDocument/2006/relationships/image" Target="../media/image24.wmf"/><Relationship Id="rId5" Type="http://schemas.openxmlformats.org/officeDocument/2006/relationships/oleObject" Target="../embeddings/oleObject22.bin"/><Relationship Id="rId4" Type="http://schemas.openxmlformats.org/officeDocument/2006/relationships/image" Target="../media/image18.wmf"/></Relationships>
</file>

<file path=ppt/slides/_rels/slide1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3.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14.xml"/><Relationship Id="rId1" Type="http://schemas.openxmlformats.org/officeDocument/2006/relationships/vmlDrawing" Target="../drawings/vmlDrawing1.vml"/><Relationship Id="rId6" Type="http://schemas.openxmlformats.org/officeDocument/2006/relationships/image" Target="../media/image2.wmf"/><Relationship Id="rId5" Type="http://schemas.openxmlformats.org/officeDocument/2006/relationships/oleObject" Target="../embeddings/oleObject2.bin"/><Relationship Id="rId10" Type="http://schemas.openxmlformats.org/officeDocument/2006/relationships/image" Target="../media/image4.wmf"/><Relationship Id="rId4" Type="http://schemas.openxmlformats.org/officeDocument/2006/relationships/image" Target="../media/image1.wmf"/><Relationship Id="rId9" Type="http://schemas.openxmlformats.org/officeDocument/2006/relationships/oleObject" Target="../embeddings/oleObject4.bin"/></Relationships>
</file>

<file path=ppt/slides/_rels/slide4.xml.rels><?xml version="1.0" encoding="UTF-8" standalone="yes"?>
<Relationships xmlns="http://schemas.openxmlformats.org/package/2006/relationships"><Relationship Id="rId8" Type="http://schemas.openxmlformats.org/officeDocument/2006/relationships/image" Target="../media/image7.wmf"/><Relationship Id="rId3" Type="http://schemas.openxmlformats.org/officeDocument/2006/relationships/oleObject" Target="../embeddings/oleObject5.bin"/><Relationship Id="rId7" Type="http://schemas.openxmlformats.org/officeDocument/2006/relationships/oleObject" Target="../embeddings/oleObject7.bin"/><Relationship Id="rId12" Type="http://schemas.openxmlformats.org/officeDocument/2006/relationships/image" Target="../media/image9.w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6.emf"/><Relationship Id="rId11" Type="http://schemas.openxmlformats.org/officeDocument/2006/relationships/oleObject" Target="../embeddings/oleObject9.bin"/><Relationship Id="rId5" Type="http://schemas.openxmlformats.org/officeDocument/2006/relationships/oleObject" Target="../embeddings/oleObject6.bin"/><Relationship Id="rId10" Type="http://schemas.openxmlformats.org/officeDocument/2006/relationships/image" Target="../media/image8.wmf"/><Relationship Id="rId4" Type="http://schemas.openxmlformats.org/officeDocument/2006/relationships/image" Target="../media/image5.emf"/><Relationship Id="rId9" Type="http://schemas.openxmlformats.org/officeDocument/2006/relationships/oleObject" Target="../embeddings/oleObject8.bin"/></Relationships>
</file>

<file path=ppt/slides/_rels/slide5.xml.rels><?xml version="1.0" encoding="UTF-8" standalone="yes"?>
<Relationships xmlns="http://schemas.openxmlformats.org/package/2006/relationships"><Relationship Id="rId8" Type="http://schemas.openxmlformats.org/officeDocument/2006/relationships/image" Target="../media/image12.wmf"/><Relationship Id="rId3" Type="http://schemas.openxmlformats.org/officeDocument/2006/relationships/oleObject" Target="../embeddings/oleObject10.bin"/><Relationship Id="rId7" Type="http://schemas.openxmlformats.org/officeDocument/2006/relationships/oleObject" Target="../embeddings/oleObject12.bin"/><Relationship Id="rId12" Type="http://schemas.openxmlformats.org/officeDocument/2006/relationships/image" Target="../media/image14.w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11.wmf"/><Relationship Id="rId11" Type="http://schemas.openxmlformats.org/officeDocument/2006/relationships/oleObject" Target="../embeddings/oleObject14.bin"/><Relationship Id="rId5" Type="http://schemas.openxmlformats.org/officeDocument/2006/relationships/oleObject" Target="../embeddings/oleObject11.bin"/><Relationship Id="rId10" Type="http://schemas.openxmlformats.org/officeDocument/2006/relationships/image" Target="../media/image13.wmf"/><Relationship Id="rId4" Type="http://schemas.openxmlformats.org/officeDocument/2006/relationships/image" Target="../media/image10.wmf"/><Relationship Id="rId9" Type="http://schemas.openxmlformats.org/officeDocument/2006/relationships/oleObject" Target="../embeddings/oleObject13.bin"/></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8.wmf"/><Relationship Id="rId13" Type="http://schemas.openxmlformats.org/officeDocument/2006/relationships/oleObject" Target="../embeddings/oleObject20.bin"/><Relationship Id="rId3" Type="http://schemas.openxmlformats.org/officeDocument/2006/relationships/oleObject" Target="../embeddings/oleObject15.bin"/><Relationship Id="rId7" Type="http://schemas.openxmlformats.org/officeDocument/2006/relationships/oleObject" Target="../embeddings/oleObject17.bin"/><Relationship Id="rId12" Type="http://schemas.openxmlformats.org/officeDocument/2006/relationships/image" Target="../media/image20.wmf"/><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17.wmf"/><Relationship Id="rId11" Type="http://schemas.openxmlformats.org/officeDocument/2006/relationships/oleObject" Target="../embeddings/oleObject19.bin"/><Relationship Id="rId5" Type="http://schemas.openxmlformats.org/officeDocument/2006/relationships/oleObject" Target="../embeddings/oleObject16.bin"/><Relationship Id="rId10" Type="http://schemas.openxmlformats.org/officeDocument/2006/relationships/image" Target="../media/image19.wmf"/><Relationship Id="rId4" Type="http://schemas.openxmlformats.org/officeDocument/2006/relationships/image" Target="../media/image16.wmf"/><Relationship Id="rId9" Type="http://schemas.openxmlformats.org/officeDocument/2006/relationships/oleObject" Target="../embeddings/oleObject18.bin"/><Relationship Id="rId14" Type="http://schemas.openxmlformats.org/officeDocument/2006/relationships/image" Target="../media/image21.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4"/>
          <p:cNvSpPr>
            <a:spLocks noGrp="1" noChangeArrowheads="1"/>
          </p:cNvSpPr>
          <p:nvPr>
            <p:ph type="ctrTitle"/>
          </p:nvPr>
        </p:nvSpPr>
        <p:spPr>
          <a:xfrm>
            <a:off x="1835150" y="1828800"/>
            <a:ext cx="6927850" cy="1143000"/>
          </a:xfrm>
        </p:spPr>
        <p:txBody>
          <a:bodyPr/>
          <a:lstStyle/>
          <a:p>
            <a:pPr eaLnBrk="1" hangingPunct="1"/>
            <a:r>
              <a:rPr lang="en-US" altLang="zh-CN" smtClean="0"/>
              <a:t>Chap6  </a:t>
            </a:r>
            <a:r>
              <a:rPr lang="zh-CN" altLang="en-US" smtClean="0"/>
              <a:t>系统抽样 </a:t>
            </a:r>
          </a:p>
        </p:txBody>
      </p:sp>
      <p:sp>
        <p:nvSpPr>
          <p:cNvPr id="40963" name="Rectangle 5"/>
          <p:cNvSpPr>
            <a:spLocks noGrp="1" noChangeArrowheads="1"/>
          </p:cNvSpPr>
          <p:nvPr>
            <p:ph type="subTitle" idx="1"/>
          </p:nvPr>
        </p:nvSpPr>
        <p:spPr/>
        <p:txBody>
          <a:bodyPr/>
          <a:lstStyle/>
          <a:p>
            <a:pPr eaLnBrk="1" hangingPunct="1"/>
            <a:r>
              <a:rPr lang="en-US" altLang="zh-CN" sz="4000" smtClean="0"/>
              <a:t>Systematic sampling</a:t>
            </a:r>
          </a:p>
        </p:txBody>
      </p:sp>
    </p:spTree>
  </p:cSld>
  <p:clrMapOvr>
    <a:masterClrMapping/>
  </p:clrMapOvr>
  <p:transition advClick="0">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827584" y="2132856"/>
                <a:ext cx="7772400" cy="4464496"/>
              </a:xfrm>
            </p:spPr>
            <p:txBody>
              <a:bodyPr/>
              <a:lstStyle/>
              <a:p>
                <a:r>
                  <a:rPr lang="zh-CN" altLang="en-US" smtClean="0"/>
                  <a:t>对于系统抽样，作为</a:t>
                </a:r>
                <a14:m>
                  <m:oMath xmlns:m="http://schemas.openxmlformats.org/officeDocument/2006/math">
                    <m:acc>
                      <m:accPr>
                        <m:chr m:val="̅"/>
                        <m:ctrlPr>
                          <a:rPr lang="zh-CN" altLang="en-US" i="1" smtClean="0">
                            <a:latin typeface="Cambria Math" panose="02040503050406030204" pitchFamily="18" charset="0"/>
                          </a:rPr>
                        </m:ctrlPr>
                      </m:accPr>
                      <m:e>
                        <m:r>
                          <a:rPr lang="en-US" altLang="zh-CN" b="0" i="1" smtClean="0">
                            <a:latin typeface="Cambria Math" panose="02040503050406030204" pitchFamily="18" charset="0"/>
                          </a:rPr>
                          <m:t>𝑌</m:t>
                        </m:r>
                      </m:e>
                    </m:acc>
                  </m:oMath>
                </a14:m>
                <a:r>
                  <a:rPr lang="zh-CN" altLang="en-US" smtClean="0"/>
                  <a:t>的简单估计，</a:t>
                </a:r>
                <a14:m>
                  <m:oMath xmlns:m="http://schemas.openxmlformats.org/officeDocument/2006/math">
                    <m:sSub>
                      <m:sSubPr>
                        <m:ctrlPr>
                          <a:rPr lang="en-US" altLang="zh-CN" i="1" smtClean="0">
                            <a:latin typeface="Cambria Math" panose="02040503050406030204" pitchFamily="18" charset="0"/>
                          </a:rPr>
                        </m:ctrlPr>
                      </m:sSubPr>
                      <m:e>
                        <m:acc>
                          <m:accPr>
                            <m:chr m:val="̅"/>
                            <m:ctrlPr>
                              <a:rPr lang="en-US" altLang="zh-CN" i="1" smtClean="0">
                                <a:latin typeface="Cambria Math" panose="02040503050406030204" pitchFamily="18" charset="0"/>
                              </a:rPr>
                            </m:ctrlPr>
                          </m:accPr>
                          <m:e>
                            <m:r>
                              <a:rPr lang="en-US" altLang="zh-CN" b="0" i="1" smtClean="0">
                                <a:latin typeface="Cambria Math" panose="02040503050406030204" pitchFamily="18" charset="0"/>
                              </a:rPr>
                              <m:t>𝑦</m:t>
                            </m:r>
                          </m:e>
                        </m:acc>
                      </m:e>
                      <m:sub>
                        <m:r>
                          <a:rPr lang="en-US" altLang="zh-CN" b="0" i="1" smtClean="0">
                            <a:latin typeface="Cambria Math" panose="02040503050406030204" pitchFamily="18" charset="0"/>
                          </a:rPr>
                          <m:t>𝑠𝑦</m:t>
                        </m:r>
                      </m:sub>
                    </m:sSub>
                    <m:r>
                      <a:rPr lang="zh-CN" altLang="en-US" b="0" i="1" smtClean="0">
                        <a:latin typeface="Cambria Math" panose="02040503050406030204" pitchFamily="18" charset="0"/>
                      </a:rPr>
                      <m:t>是</m:t>
                    </m:r>
                    <m:acc>
                      <m:accPr>
                        <m:chr m:val="̅"/>
                        <m:ctrlPr>
                          <a:rPr lang="en-US" altLang="zh-CN" b="0" i="1" smtClean="0">
                            <a:latin typeface="Cambria Math" panose="02040503050406030204" pitchFamily="18" charset="0"/>
                          </a:rPr>
                        </m:ctrlPr>
                      </m:accPr>
                      <m:e>
                        <m:r>
                          <a:rPr lang="en-US" altLang="zh-CN" b="0" i="1" smtClean="0">
                            <a:latin typeface="Cambria Math" panose="02040503050406030204" pitchFamily="18" charset="0"/>
                          </a:rPr>
                          <m:t>𝑌</m:t>
                        </m:r>
                      </m:e>
                    </m:acc>
                  </m:oMath>
                </a14:m>
                <a:r>
                  <a:rPr lang="zh-CN" altLang="en-US" smtClean="0"/>
                  <a:t>的无偏估计量。</a:t>
                </a:r>
                <a:endParaRPr lang="en-US" altLang="zh-CN" smtClean="0"/>
              </a:p>
              <a:p>
                <a:r>
                  <a:rPr lang="zh-CN" altLang="en-US" smtClean="0"/>
                  <a:t>对于系统抽样，作为</a:t>
                </a:r>
                <a14:m>
                  <m:oMath xmlns:m="http://schemas.openxmlformats.org/officeDocument/2006/math">
                    <m:acc>
                      <m:accPr>
                        <m:chr m:val="̅"/>
                        <m:ctrlPr>
                          <a:rPr lang="zh-CN" altLang="en-US" i="1" smtClean="0">
                            <a:latin typeface="Cambria Math" panose="02040503050406030204" pitchFamily="18" charset="0"/>
                          </a:rPr>
                        </m:ctrlPr>
                      </m:accPr>
                      <m:e>
                        <m:r>
                          <a:rPr lang="en-US" altLang="zh-CN" b="0" i="1" smtClean="0">
                            <a:latin typeface="Cambria Math" panose="02040503050406030204" pitchFamily="18" charset="0"/>
                          </a:rPr>
                          <m:t>𝑌</m:t>
                        </m:r>
                      </m:e>
                    </m:acc>
                  </m:oMath>
                </a14:m>
                <a:r>
                  <a:rPr lang="zh-CN" altLang="en-US" smtClean="0"/>
                  <a:t>的</a:t>
                </a:r>
                <a:r>
                  <a:rPr lang="zh-CN" altLang="en-US" smtClean="0"/>
                  <a:t>简单估计，</a:t>
                </a:r>
                <a14:m>
                  <m:oMath xmlns:m="http://schemas.openxmlformats.org/officeDocument/2006/math">
                    <m:sSub>
                      <m:sSubPr>
                        <m:ctrlPr>
                          <a:rPr lang="en-US" altLang="zh-CN" i="1" smtClean="0">
                            <a:latin typeface="Cambria Math" panose="02040503050406030204" pitchFamily="18" charset="0"/>
                          </a:rPr>
                        </m:ctrlPr>
                      </m:sSubPr>
                      <m:e>
                        <m:acc>
                          <m:accPr>
                            <m:chr m:val="̅"/>
                            <m:ctrlPr>
                              <a:rPr lang="en-US" altLang="zh-CN" i="1" smtClean="0">
                                <a:latin typeface="Cambria Math" panose="02040503050406030204" pitchFamily="18" charset="0"/>
                              </a:rPr>
                            </m:ctrlPr>
                          </m:accPr>
                          <m:e>
                            <m:r>
                              <a:rPr lang="en-US" altLang="zh-CN" b="0" i="1" smtClean="0">
                                <a:latin typeface="Cambria Math" panose="02040503050406030204" pitchFamily="18" charset="0"/>
                              </a:rPr>
                              <m:t>𝑦</m:t>
                            </m:r>
                          </m:e>
                        </m:acc>
                      </m:e>
                      <m:sub>
                        <m:r>
                          <a:rPr lang="en-US" altLang="zh-CN" b="0" i="1" smtClean="0">
                            <a:latin typeface="Cambria Math" panose="02040503050406030204" pitchFamily="18" charset="0"/>
                          </a:rPr>
                          <m:t>𝑠𝑦</m:t>
                        </m:r>
                      </m:sub>
                    </m:sSub>
                  </m:oMath>
                </a14:m>
                <a:r>
                  <a:rPr lang="zh-CN" altLang="en-US" smtClean="0"/>
                  <a:t>的方差为：</a:t>
                </a:r>
                <a:endParaRPr lang="en-US" altLang="zh-CN" smtClean="0"/>
              </a:p>
              <a:p>
                <a:pPr marL="0" indent="0">
                  <a:buNone/>
                </a:pPr>
                <a14:m>
                  <m:oMathPara xmlns:m="http://schemas.openxmlformats.org/officeDocument/2006/math">
                    <m:oMathParaPr>
                      <m:jc m:val="centerGroup"/>
                    </m:oMathParaPr>
                    <m:oMath xmlns:m="http://schemas.openxmlformats.org/officeDocument/2006/math">
                      <m:r>
                        <a:rPr lang="en-US" altLang="zh-CN" b="0" i="1" smtClean="0">
                          <a:latin typeface="Cambria Math" panose="02040503050406030204" pitchFamily="18" charset="0"/>
                        </a:rPr>
                        <m:t>𝑉</m:t>
                      </m:r>
                      <m:d>
                        <m:dPr>
                          <m:ctrlPr>
                            <a:rPr lang="en-US" altLang="zh-CN" b="0" i="1" smtClean="0">
                              <a:latin typeface="Cambria Math" panose="02040503050406030204" pitchFamily="18" charset="0"/>
                            </a:rPr>
                          </m:ctrlPr>
                        </m:dPr>
                        <m:e>
                          <m:sSub>
                            <m:sSubPr>
                              <m:ctrlPr>
                                <a:rPr lang="en-US" altLang="zh-CN" i="1" smtClean="0">
                                  <a:latin typeface="Cambria Math" panose="02040503050406030204" pitchFamily="18" charset="0"/>
                                </a:rPr>
                              </m:ctrlPr>
                            </m:sSubPr>
                            <m:e>
                              <m:acc>
                                <m:accPr>
                                  <m:chr m:val="̅"/>
                                  <m:ctrlPr>
                                    <a:rPr lang="en-US" altLang="zh-CN" i="1" smtClean="0">
                                      <a:latin typeface="Cambria Math" panose="02040503050406030204" pitchFamily="18" charset="0"/>
                                    </a:rPr>
                                  </m:ctrlPr>
                                </m:accPr>
                                <m:e>
                                  <m:r>
                                    <a:rPr lang="en-US" altLang="zh-CN" b="0" i="1" smtClean="0">
                                      <a:latin typeface="Cambria Math" panose="02040503050406030204" pitchFamily="18" charset="0"/>
                                    </a:rPr>
                                    <m:t>𝑦</m:t>
                                  </m:r>
                                </m:e>
                              </m:acc>
                            </m:e>
                            <m:sub>
                              <m:r>
                                <a:rPr lang="en-US" altLang="zh-CN" b="0" i="1" smtClean="0">
                                  <a:latin typeface="Cambria Math" panose="02040503050406030204" pitchFamily="18" charset="0"/>
                                </a:rPr>
                                <m:t>𝑠𝑦</m:t>
                              </m:r>
                            </m:sub>
                          </m:sSub>
                        </m:e>
                      </m:d>
                      <m:r>
                        <a:rPr lang="en-US" altLang="zh-CN" b="0" i="1" smtClean="0">
                          <a:latin typeface="Cambria Math" panose="02040503050406030204" pitchFamily="18" charset="0"/>
                        </a:rPr>
                        <m:t>=</m:t>
                      </m:r>
                      <m:f>
                        <m:fPr>
                          <m:ctrlPr>
                            <a:rPr lang="en-US" altLang="zh-CN" b="0" i="1" smtClean="0">
                              <a:latin typeface="Cambria Math" panose="02040503050406030204" pitchFamily="18" charset="0"/>
                            </a:rPr>
                          </m:ctrlPr>
                        </m:fPr>
                        <m:num>
                          <m:r>
                            <a:rPr lang="en-US" altLang="zh-CN" b="0" i="1" smtClean="0">
                              <a:latin typeface="Cambria Math" panose="02040503050406030204" pitchFamily="18" charset="0"/>
                            </a:rPr>
                            <m:t>𝑁</m:t>
                          </m:r>
                          <m:r>
                            <a:rPr lang="en-US" altLang="zh-CN" b="0" i="1" smtClean="0">
                              <a:latin typeface="Cambria Math" panose="02040503050406030204" pitchFamily="18" charset="0"/>
                            </a:rPr>
                            <m:t>−1</m:t>
                          </m:r>
                        </m:num>
                        <m:den>
                          <m:r>
                            <a:rPr lang="en-US" altLang="zh-CN" b="0" i="1" smtClean="0">
                              <a:latin typeface="Cambria Math" panose="02040503050406030204" pitchFamily="18" charset="0"/>
                            </a:rPr>
                            <m:t>𝑁</m:t>
                          </m:r>
                        </m:den>
                      </m:f>
                      <m:sSup>
                        <m:sSupPr>
                          <m:ctrlPr>
                            <a:rPr lang="en-US" altLang="zh-CN" b="0" i="1" smtClean="0">
                              <a:latin typeface="Cambria Math" panose="02040503050406030204" pitchFamily="18" charset="0"/>
                            </a:rPr>
                          </m:ctrlPr>
                        </m:sSupPr>
                        <m:e>
                          <m:r>
                            <a:rPr lang="en-US" altLang="zh-CN" b="0" i="1" smtClean="0">
                              <a:latin typeface="Cambria Math" panose="02040503050406030204" pitchFamily="18" charset="0"/>
                            </a:rPr>
                            <m:t>𝑆</m:t>
                          </m:r>
                        </m:e>
                        <m:sup>
                          <m:r>
                            <a:rPr lang="en-US" altLang="zh-CN" b="0" i="1" smtClean="0">
                              <a:latin typeface="Cambria Math" panose="02040503050406030204" pitchFamily="18" charset="0"/>
                            </a:rPr>
                            <m:t>2</m:t>
                          </m:r>
                        </m:sup>
                      </m:sSup>
                      <m:r>
                        <a:rPr lang="en-US" altLang="zh-CN" b="0" i="1" smtClean="0">
                          <a:latin typeface="Cambria Math" panose="02040503050406030204" pitchFamily="18" charset="0"/>
                        </a:rPr>
                        <m:t>−</m:t>
                      </m:r>
                      <m:f>
                        <m:fPr>
                          <m:ctrlPr>
                            <a:rPr lang="en-US" altLang="zh-CN" b="0" i="1" smtClean="0">
                              <a:latin typeface="Cambria Math" panose="02040503050406030204" pitchFamily="18" charset="0"/>
                            </a:rPr>
                          </m:ctrlPr>
                        </m:fPr>
                        <m:num>
                          <m:r>
                            <a:rPr lang="en-US" altLang="zh-CN" b="0" i="1" smtClean="0">
                              <a:latin typeface="Cambria Math" panose="02040503050406030204" pitchFamily="18" charset="0"/>
                            </a:rPr>
                            <m:t>𝑘</m:t>
                          </m:r>
                          <m:r>
                            <a:rPr lang="en-US" altLang="zh-CN" b="0" i="1" smtClean="0">
                              <a:latin typeface="Cambria Math" panose="02040503050406030204" pitchFamily="18" charset="0"/>
                            </a:rPr>
                            <m:t>(</m:t>
                          </m:r>
                          <m:r>
                            <a:rPr lang="en-US" altLang="zh-CN" b="0" i="1" smtClean="0">
                              <a:latin typeface="Cambria Math" panose="02040503050406030204" pitchFamily="18" charset="0"/>
                            </a:rPr>
                            <m:t>𝑛</m:t>
                          </m:r>
                          <m:r>
                            <a:rPr lang="en-US" altLang="zh-CN" b="0" i="1" smtClean="0">
                              <a:latin typeface="Cambria Math" panose="02040503050406030204" pitchFamily="18" charset="0"/>
                            </a:rPr>
                            <m:t>−1)</m:t>
                          </m:r>
                        </m:num>
                        <m:den>
                          <m:r>
                            <a:rPr lang="en-US" altLang="zh-CN" b="0" i="1" smtClean="0">
                              <a:latin typeface="Cambria Math" panose="02040503050406030204" pitchFamily="18" charset="0"/>
                            </a:rPr>
                            <m:t>𝑁</m:t>
                          </m:r>
                        </m:den>
                      </m:f>
                      <m:sSubSup>
                        <m:sSubSupPr>
                          <m:ctrlPr>
                            <a:rPr lang="en-US" altLang="zh-CN" b="0" i="1" smtClean="0">
                              <a:latin typeface="Cambria Math" panose="02040503050406030204" pitchFamily="18" charset="0"/>
                            </a:rPr>
                          </m:ctrlPr>
                        </m:sSubSupPr>
                        <m:e>
                          <m:r>
                            <a:rPr lang="en-US" altLang="zh-CN" b="0" i="1" smtClean="0">
                              <a:latin typeface="Cambria Math" panose="02040503050406030204" pitchFamily="18" charset="0"/>
                            </a:rPr>
                            <m:t>𝑆</m:t>
                          </m:r>
                        </m:e>
                        <m:sub>
                          <m:r>
                            <a:rPr lang="en-US" altLang="zh-CN" b="0" i="1" smtClean="0">
                              <a:latin typeface="Cambria Math" panose="02040503050406030204" pitchFamily="18" charset="0"/>
                            </a:rPr>
                            <m:t>𝑤𝑠𝑦</m:t>
                          </m:r>
                        </m:sub>
                        <m:sup>
                          <m:r>
                            <a:rPr lang="en-US" altLang="zh-CN" b="0" i="1" smtClean="0">
                              <a:latin typeface="Cambria Math" panose="02040503050406030204" pitchFamily="18" charset="0"/>
                            </a:rPr>
                            <m:t>2</m:t>
                          </m:r>
                        </m:sup>
                      </m:sSubSup>
                    </m:oMath>
                  </m:oMathPara>
                </a14:m>
                <a:endParaRPr lang="en-US" altLang="zh-CN" smtClean="0"/>
              </a:p>
              <a:p>
                <a:pPr marL="0" indent="0">
                  <a:buNone/>
                </a:pPr>
                <a:r>
                  <a:rPr lang="zh-CN" altLang="en-US" sz="2400" smtClean="0"/>
                  <a:t>式中，</a:t>
                </a:r>
                <a14:m>
                  <m:oMath xmlns:m="http://schemas.openxmlformats.org/officeDocument/2006/math">
                    <m:sSup>
                      <m:sSupPr>
                        <m:ctrlPr>
                          <a:rPr lang="en-US" altLang="zh-CN" sz="2400" b="0" i="1" smtClean="0">
                            <a:latin typeface="Cambria Math" panose="02040503050406030204" pitchFamily="18" charset="0"/>
                          </a:rPr>
                        </m:ctrlPr>
                      </m:sSupPr>
                      <m:e>
                        <m:r>
                          <a:rPr lang="en-US" altLang="zh-CN" sz="2400" b="0" i="1" smtClean="0">
                            <a:latin typeface="Cambria Math" panose="02040503050406030204" pitchFamily="18" charset="0"/>
                          </a:rPr>
                          <m:t>𝑆</m:t>
                        </m:r>
                      </m:e>
                      <m:sup>
                        <m:r>
                          <a:rPr lang="en-US" altLang="zh-CN" sz="2400" b="0" i="1" smtClean="0">
                            <a:latin typeface="Cambria Math" panose="02040503050406030204" pitchFamily="18" charset="0"/>
                          </a:rPr>
                          <m:t>2</m:t>
                        </m:r>
                      </m:sup>
                    </m:sSup>
                  </m:oMath>
                </a14:m>
                <a:r>
                  <a:rPr lang="zh-CN" altLang="en-US" sz="2400" smtClean="0"/>
                  <a:t>为总体方差，</a:t>
                </a:r>
                <a14:m>
                  <m:oMath xmlns:m="http://schemas.openxmlformats.org/officeDocument/2006/math">
                    <m:sSubSup>
                      <m:sSubSupPr>
                        <m:ctrlPr>
                          <a:rPr lang="en-US" altLang="zh-CN" sz="2400" b="0" i="1" smtClean="0">
                            <a:latin typeface="Cambria Math" panose="02040503050406030204" pitchFamily="18" charset="0"/>
                          </a:rPr>
                        </m:ctrlPr>
                      </m:sSubSupPr>
                      <m:e>
                        <m:r>
                          <a:rPr lang="en-US" altLang="zh-CN" sz="2400" b="0" i="1" smtClean="0">
                            <a:latin typeface="Cambria Math" panose="02040503050406030204" pitchFamily="18" charset="0"/>
                          </a:rPr>
                          <m:t>𝑆</m:t>
                        </m:r>
                      </m:e>
                      <m:sub>
                        <m:r>
                          <a:rPr lang="en-US" altLang="zh-CN" sz="2400" b="0" i="1" smtClean="0">
                            <a:latin typeface="Cambria Math" panose="02040503050406030204" pitchFamily="18" charset="0"/>
                          </a:rPr>
                          <m:t>𝑤𝑠𝑦</m:t>
                        </m:r>
                      </m:sub>
                      <m:sup>
                        <m:r>
                          <a:rPr lang="en-US" altLang="zh-CN" sz="2400" b="0" i="1" smtClean="0">
                            <a:latin typeface="Cambria Math" panose="02040503050406030204" pitchFamily="18" charset="0"/>
                          </a:rPr>
                          <m:t>2</m:t>
                        </m:r>
                      </m:sup>
                    </m:sSubSup>
                  </m:oMath>
                </a14:m>
                <a:r>
                  <a:rPr lang="zh-CN" altLang="en-US" sz="2400" smtClean="0"/>
                  <a:t>为“系统样本”（群）内方差</a:t>
                </a:r>
                <a:endParaRPr lang="zh-CN" altLang="en-US" sz="2400"/>
              </a:p>
            </p:txBody>
          </p:sp>
        </mc:Choice>
        <mc:Fallback>
          <p:sp>
            <p:nvSpPr>
              <p:cNvPr id="3" name="内容占位符 2"/>
              <p:cNvSpPr>
                <a:spLocks noGrp="1" noRot="1" noChangeAspect="1" noMove="1" noResize="1" noEditPoints="1" noAdjustHandles="1" noChangeArrowheads="1" noChangeShapeType="1" noTextEdit="1"/>
              </p:cNvSpPr>
              <p:nvPr>
                <p:ph idx="1"/>
              </p:nvPr>
            </p:nvSpPr>
            <p:spPr>
              <a:xfrm>
                <a:off x="827584" y="2132856"/>
                <a:ext cx="7772400" cy="4464496"/>
              </a:xfrm>
              <a:blipFill rotWithShape="0">
                <a:blip r:embed="rId2"/>
                <a:stretch>
                  <a:fillRect l="-1255" t="-2322"/>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4089717120"/>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539552" y="2132856"/>
                <a:ext cx="8136904" cy="4114800"/>
              </a:xfrm>
            </p:spPr>
            <p:txBody>
              <a:bodyPr/>
              <a:lstStyle/>
              <a:p>
                <a:pPr marL="0" indent="0">
                  <a:buNone/>
                </a:pPr>
                <a:r>
                  <a:rPr lang="zh-CN" altLang="en-US" sz="2800" smtClean="0"/>
                  <a:t>将系统抽样的方差公式与简单随机抽样相比：</a:t>
                </a:r>
                <a:endParaRPr lang="en-US" altLang="zh-CN" sz="2800" smtClean="0"/>
              </a:p>
              <a:p>
                <a:pPr marL="0" indent="0">
                  <a:buNone/>
                </a:pPr>
                <a14:m>
                  <m:oMathPara xmlns:m="http://schemas.openxmlformats.org/officeDocument/2006/math">
                    <m:oMathParaPr>
                      <m:jc m:val="centerGroup"/>
                    </m:oMathParaPr>
                    <m:oMath xmlns:m="http://schemas.openxmlformats.org/officeDocument/2006/math">
                      <m:r>
                        <a:rPr lang="en-US" altLang="zh-CN" sz="2800" b="0" i="1" smtClean="0">
                          <a:latin typeface="Cambria Math" panose="02040503050406030204" pitchFamily="18" charset="0"/>
                        </a:rPr>
                        <m:t>𝑉</m:t>
                      </m:r>
                      <m:d>
                        <m:dPr>
                          <m:ctrlPr>
                            <a:rPr lang="en-US" altLang="zh-CN" sz="2800" b="0" i="1" smtClean="0">
                              <a:latin typeface="Cambria Math" panose="02040503050406030204" pitchFamily="18" charset="0"/>
                            </a:rPr>
                          </m:ctrlPr>
                        </m:dPr>
                        <m:e>
                          <m:sSub>
                            <m:sSubPr>
                              <m:ctrlPr>
                                <a:rPr lang="en-US" altLang="zh-CN" sz="2800" i="1" smtClean="0">
                                  <a:latin typeface="Cambria Math" panose="02040503050406030204" pitchFamily="18" charset="0"/>
                                </a:rPr>
                              </m:ctrlPr>
                            </m:sSubPr>
                            <m:e>
                              <m:acc>
                                <m:accPr>
                                  <m:chr m:val="̅"/>
                                  <m:ctrlPr>
                                    <a:rPr lang="en-US" altLang="zh-CN" sz="2800" i="1" smtClean="0">
                                      <a:latin typeface="Cambria Math" panose="02040503050406030204" pitchFamily="18" charset="0"/>
                                    </a:rPr>
                                  </m:ctrlPr>
                                </m:accPr>
                                <m:e>
                                  <m:r>
                                    <a:rPr lang="en-US" altLang="zh-CN" sz="2800" b="0" i="1" smtClean="0">
                                      <a:latin typeface="Cambria Math" panose="02040503050406030204" pitchFamily="18" charset="0"/>
                                    </a:rPr>
                                    <m:t>𝑦</m:t>
                                  </m:r>
                                </m:e>
                              </m:acc>
                            </m:e>
                            <m:sub>
                              <m:r>
                                <a:rPr lang="en-US" altLang="zh-CN" sz="2800" b="0" i="1" smtClean="0">
                                  <a:latin typeface="Cambria Math" panose="02040503050406030204" pitchFamily="18" charset="0"/>
                                </a:rPr>
                                <m:t>𝑠𝑦</m:t>
                              </m:r>
                            </m:sub>
                          </m:sSub>
                        </m:e>
                      </m:d>
                      <m:r>
                        <a:rPr lang="en-US" altLang="zh-CN" sz="2800" b="0" i="1" smtClean="0">
                          <a:latin typeface="Cambria Math" panose="02040503050406030204" pitchFamily="18" charset="0"/>
                        </a:rPr>
                        <m:t>−</m:t>
                      </m:r>
                      <m:r>
                        <a:rPr lang="en-US" altLang="zh-CN" sz="2800" b="0" i="1" smtClean="0">
                          <a:latin typeface="Cambria Math" panose="02040503050406030204" pitchFamily="18" charset="0"/>
                        </a:rPr>
                        <m:t>𝑉</m:t>
                      </m:r>
                      <m:d>
                        <m:dPr>
                          <m:ctrlPr>
                            <a:rPr lang="en-US" altLang="zh-CN" sz="2800" b="0" i="1" smtClean="0">
                              <a:latin typeface="Cambria Math" panose="02040503050406030204" pitchFamily="18" charset="0"/>
                            </a:rPr>
                          </m:ctrlPr>
                        </m:dPr>
                        <m:e>
                          <m:sSub>
                            <m:sSubPr>
                              <m:ctrlPr>
                                <a:rPr lang="en-US" altLang="zh-CN" sz="2800" b="0" i="1" smtClean="0">
                                  <a:latin typeface="Cambria Math" panose="02040503050406030204" pitchFamily="18" charset="0"/>
                                </a:rPr>
                              </m:ctrlPr>
                            </m:sSubPr>
                            <m:e>
                              <m:acc>
                                <m:accPr>
                                  <m:chr m:val="̅"/>
                                  <m:ctrlPr>
                                    <a:rPr lang="en-US" altLang="zh-CN" sz="2800" b="0" i="1" smtClean="0">
                                      <a:latin typeface="Cambria Math" panose="02040503050406030204" pitchFamily="18" charset="0"/>
                                    </a:rPr>
                                  </m:ctrlPr>
                                </m:accPr>
                                <m:e>
                                  <m:r>
                                    <a:rPr lang="en-US" altLang="zh-CN" sz="2800" b="0" i="1" smtClean="0">
                                      <a:latin typeface="Cambria Math" panose="02040503050406030204" pitchFamily="18" charset="0"/>
                                    </a:rPr>
                                    <m:t>𝑦</m:t>
                                  </m:r>
                                </m:e>
                              </m:acc>
                            </m:e>
                            <m:sub>
                              <m:r>
                                <a:rPr lang="en-US" altLang="zh-CN" sz="2800" b="0" i="1" smtClean="0">
                                  <a:latin typeface="Cambria Math" panose="02040503050406030204" pitchFamily="18" charset="0"/>
                                </a:rPr>
                                <m:t>𝑠𝑦𝑠</m:t>
                              </m:r>
                            </m:sub>
                          </m:sSub>
                        </m:e>
                      </m:d>
                      <m:r>
                        <a:rPr lang="en-US" altLang="zh-CN" sz="2800" b="0" i="1" smtClean="0">
                          <a:latin typeface="Cambria Math" panose="02040503050406030204" pitchFamily="18" charset="0"/>
                        </a:rPr>
                        <m:t>=</m:t>
                      </m:r>
                      <m:f>
                        <m:fPr>
                          <m:ctrlPr>
                            <a:rPr lang="en-US" altLang="zh-CN" sz="2800" b="0" i="1" smtClean="0">
                              <a:latin typeface="Cambria Math" panose="02040503050406030204" pitchFamily="18" charset="0"/>
                            </a:rPr>
                          </m:ctrlPr>
                        </m:fPr>
                        <m:num>
                          <m:r>
                            <a:rPr lang="en-US" altLang="zh-CN" sz="2800" b="0" i="1" smtClean="0">
                              <a:latin typeface="Cambria Math" panose="02040503050406030204" pitchFamily="18" charset="0"/>
                            </a:rPr>
                            <m:t>𝑘</m:t>
                          </m:r>
                          <m:d>
                            <m:dPr>
                              <m:ctrlPr>
                                <a:rPr lang="en-US" altLang="zh-CN" sz="2800" b="0" i="1" smtClean="0">
                                  <a:latin typeface="Cambria Math" panose="02040503050406030204" pitchFamily="18" charset="0"/>
                                </a:rPr>
                              </m:ctrlPr>
                            </m:dPr>
                            <m:e>
                              <m:r>
                                <a:rPr lang="en-US" altLang="zh-CN" sz="2800" b="0" i="1" smtClean="0">
                                  <a:latin typeface="Cambria Math" panose="02040503050406030204" pitchFamily="18" charset="0"/>
                                </a:rPr>
                                <m:t>𝑛</m:t>
                              </m:r>
                              <m:r>
                                <a:rPr lang="en-US" altLang="zh-CN" sz="2800" b="0" i="1" smtClean="0">
                                  <a:latin typeface="Cambria Math" panose="02040503050406030204" pitchFamily="18" charset="0"/>
                                </a:rPr>
                                <m:t>−1</m:t>
                              </m:r>
                            </m:e>
                          </m:d>
                        </m:num>
                        <m:den>
                          <m:r>
                            <a:rPr lang="en-US" altLang="zh-CN" sz="2800" b="0" i="1" smtClean="0">
                              <a:latin typeface="Cambria Math" panose="02040503050406030204" pitchFamily="18" charset="0"/>
                            </a:rPr>
                            <m:t>𝑁</m:t>
                          </m:r>
                        </m:den>
                      </m:f>
                      <m:r>
                        <a:rPr lang="en-US" altLang="zh-CN" sz="2800" b="0" i="1" smtClean="0">
                          <a:latin typeface="Cambria Math" panose="02040503050406030204" pitchFamily="18" charset="0"/>
                        </a:rPr>
                        <m:t>(</m:t>
                      </m:r>
                      <m:sSup>
                        <m:sSupPr>
                          <m:ctrlPr>
                            <a:rPr lang="en-US" altLang="zh-CN" sz="2800" b="0" i="1" smtClean="0">
                              <a:latin typeface="Cambria Math" panose="02040503050406030204" pitchFamily="18" charset="0"/>
                            </a:rPr>
                          </m:ctrlPr>
                        </m:sSupPr>
                        <m:e>
                          <m:r>
                            <a:rPr lang="en-US" altLang="zh-CN" sz="2800" b="0" i="1" smtClean="0">
                              <a:latin typeface="Cambria Math" panose="02040503050406030204" pitchFamily="18" charset="0"/>
                            </a:rPr>
                            <m:t>𝑆</m:t>
                          </m:r>
                        </m:e>
                        <m:sup>
                          <m:r>
                            <a:rPr lang="en-US" altLang="zh-CN" sz="2800" b="0" i="1" smtClean="0">
                              <a:latin typeface="Cambria Math" panose="02040503050406030204" pitchFamily="18" charset="0"/>
                            </a:rPr>
                            <m:t>2</m:t>
                          </m:r>
                        </m:sup>
                      </m:sSup>
                      <m:r>
                        <a:rPr lang="en-US" altLang="zh-CN" sz="2800" b="0" i="1" smtClean="0">
                          <a:latin typeface="Cambria Math" panose="02040503050406030204" pitchFamily="18" charset="0"/>
                        </a:rPr>
                        <m:t>−</m:t>
                      </m:r>
                      <m:sSubSup>
                        <m:sSubSupPr>
                          <m:ctrlPr>
                            <a:rPr lang="en-US" altLang="zh-CN" sz="2800" b="0" i="1" smtClean="0">
                              <a:latin typeface="Cambria Math" panose="02040503050406030204" pitchFamily="18" charset="0"/>
                            </a:rPr>
                          </m:ctrlPr>
                        </m:sSubSupPr>
                        <m:e>
                          <m:r>
                            <a:rPr lang="en-US" altLang="zh-CN" sz="2800" b="0" i="1" smtClean="0">
                              <a:latin typeface="Cambria Math" panose="02040503050406030204" pitchFamily="18" charset="0"/>
                            </a:rPr>
                            <m:t>𝑆</m:t>
                          </m:r>
                        </m:e>
                        <m:sub>
                          <m:r>
                            <a:rPr lang="en-US" altLang="zh-CN" sz="2800" b="0" i="1" smtClean="0">
                              <a:latin typeface="Cambria Math" panose="02040503050406030204" pitchFamily="18" charset="0"/>
                            </a:rPr>
                            <m:t>𝑤𝑠𝑦</m:t>
                          </m:r>
                        </m:sub>
                        <m:sup>
                          <m:r>
                            <a:rPr lang="en-US" altLang="zh-CN" sz="2800" b="0" i="1" smtClean="0">
                              <a:latin typeface="Cambria Math" panose="02040503050406030204" pitchFamily="18" charset="0"/>
                            </a:rPr>
                            <m:t>2</m:t>
                          </m:r>
                        </m:sup>
                      </m:sSubSup>
                      <m:r>
                        <a:rPr lang="en-US" altLang="zh-CN" sz="2800" b="0" i="1" smtClean="0">
                          <a:latin typeface="Cambria Math" panose="02040503050406030204" pitchFamily="18" charset="0"/>
                        </a:rPr>
                        <m:t>)</m:t>
                      </m:r>
                    </m:oMath>
                  </m:oMathPara>
                </a14:m>
                <a:endParaRPr lang="en-US" altLang="zh-CN" sz="2800" smtClean="0"/>
              </a:p>
              <a:p>
                <a:pPr marL="0" indent="0">
                  <a:buNone/>
                </a:pPr>
                <a:r>
                  <a:rPr lang="zh-CN" altLang="en-US" sz="2800" smtClean="0"/>
                  <a:t>因此系统抽样比简单随机抽样更为精确的条件为：</a:t>
                </a:r>
                <a:endParaRPr lang="en-US" altLang="zh-CN" sz="2800" smtClean="0"/>
              </a:p>
              <a:p>
                <a:pPr marL="0" indent="0">
                  <a:buNone/>
                </a:pPr>
                <a14:m>
                  <m:oMathPara xmlns:m="http://schemas.openxmlformats.org/officeDocument/2006/math">
                    <m:oMathParaPr>
                      <m:jc m:val="centerGroup"/>
                    </m:oMathParaPr>
                    <m:oMath xmlns:m="http://schemas.openxmlformats.org/officeDocument/2006/math">
                      <m:sSubSup>
                        <m:sSubSupPr>
                          <m:ctrlPr>
                            <a:rPr lang="en-US" altLang="zh-CN" sz="2800" b="0" i="1" smtClean="0">
                              <a:latin typeface="Cambria Math" panose="02040503050406030204" pitchFamily="18" charset="0"/>
                            </a:rPr>
                          </m:ctrlPr>
                        </m:sSubSupPr>
                        <m:e>
                          <m:r>
                            <a:rPr lang="en-US" altLang="zh-CN" sz="2800" b="0" i="1" smtClean="0">
                              <a:latin typeface="Cambria Math" panose="02040503050406030204" pitchFamily="18" charset="0"/>
                            </a:rPr>
                            <m:t>𝑆</m:t>
                          </m:r>
                        </m:e>
                        <m:sub>
                          <m:r>
                            <a:rPr lang="en-US" altLang="zh-CN" sz="2800" b="0" i="1" smtClean="0">
                              <a:latin typeface="Cambria Math" panose="02040503050406030204" pitchFamily="18" charset="0"/>
                            </a:rPr>
                            <m:t>𝑤𝑠𝑦</m:t>
                          </m:r>
                        </m:sub>
                        <m:sup>
                          <m:r>
                            <a:rPr lang="en-US" altLang="zh-CN" sz="2800" b="0" i="1" smtClean="0">
                              <a:latin typeface="Cambria Math" panose="02040503050406030204" pitchFamily="18" charset="0"/>
                            </a:rPr>
                            <m:t>2</m:t>
                          </m:r>
                        </m:sup>
                      </m:sSubSup>
                      <m:r>
                        <a:rPr lang="en-US" altLang="zh-CN" sz="2800" b="0" i="1" smtClean="0">
                          <a:latin typeface="Cambria Math" panose="02040503050406030204" pitchFamily="18" charset="0"/>
                        </a:rPr>
                        <m:t>&gt;</m:t>
                      </m:r>
                      <m:sSup>
                        <m:sSupPr>
                          <m:ctrlPr>
                            <a:rPr lang="en-US" altLang="zh-CN" sz="2800" b="0" i="1" smtClean="0">
                              <a:latin typeface="Cambria Math" panose="02040503050406030204" pitchFamily="18" charset="0"/>
                            </a:rPr>
                          </m:ctrlPr>
                        </m:sSupPr>
                        <m:e>
                          <m:r>
                            <a:rPr lang="en-US" altLang="zh-CN" sz="2800" b="0" i="1" smtClean="0">
                              <a:latin typeface="Cambria Math" panose="02040503050406030204" pitchFamily="18" charset="0"/>
                            </a:rPr>
                            <m:t>𝑆</m:t>
                          </m:r>
                        </m:e>
                        <m:sup>
                          <m:r>
                            <a:rPr lang="en-US" altLang="zh-CN" sz="2800" b="0" i="1" smtClean="0">
                              <a:latin typeface="Cambria Math" panose="02040503050406030204" pitchFamily="18" charset="0"/>
                            </a:rPr>
                            <m:t>2</m:t>
                          </m:r>
                        </m:sup>
                      </m:sSup>
                    </m:oMath>
                  </m:oMathPara>
                </a14:m>
                <a:endParaRPr lang="en-US" altLang="zh-CN" sz="2800" b="0" smtClean="0"/>
              </a:p>
              <a:p>
                <a:pPr marL="0" indent="0">
                  <a:buNone/>
                </a:pPr>
                <a:r>
                  <a:rPr lang="zh-CN" altLang="en-US" sz="2800" smtClean="0"/>
                  <a:t>为了提高系统抽样的精度，应精心选择总体单元的排列顺序，尽可能增大“系统样本”（群）内方差</a:t>
                </a:r>
                <a14:m>
                  <m:oMath xmlns:m="http://schemas.openxmlformats.org/officeDocument/2006/math">
                    <m:sSubSup>
                      <m:sSubSupPr>
                        <m:ctrlPr>
                          <a:rPr lang="en-US" altLang="zh-CN" sz="2800" b="0" i="1" smtClean="0">
                            <a:latin typeface="Cambria Math" panose="02040503050406030204" pitchFamily="18" charset="0"/>
                          </a:rPr>
                        </m:ctrlPr>
                      </m:sSubSupPr>
                      <m:e>
                        <m:r>
                          <a:rPr lang="en-US" altLang="zh-CN" sz="2800" b="0" i="1" smtClean="0">
                            <a:latin typeface="Cambria Math" panose="02040503050406030204" pitchFamily="18" charset="0"/>
                          </a:rPr>
                          <m:t>𝑆</m:t>
                        </m:r>
                      </m:e>
                      <m:sub>
                        <m:r>
                          <a:rPr lang="en-US" altLang="zh-CN" sz="2800" b="0" i="1" smtClean="0">
                            <a:latin typeface="Cambria Math" panose="02040503050406030204" pitchFamily="18" charset="0"/>
                          </a:rPr>
                          <m:t>𝑤𝑠𝑦</m:t>
                        </m:r>
                      </m:sub>
                      <m:sup>
                        <m:r>
                          <a:rPr lang="en-US" altLang="zh-CN" sz="2800" b="0" i="1" smtClean="0">
                            <a:latin typeface="Cambria Math" panose="02040503050406030204" pitchFamily="18" charset="0"/>
                          </a:rPr>
                          <m:t>2</m:t>
                        </m:r>
                      </m:sup>
                    </m:sSubSup>
                  </m:oMath>
                </a14:m>
                <a:endParaRPr lang="en-US" altLang="zh-CN" sz="2800" smtClean="0"/>
              </a:p>
            </p:txBody>
          </p:sp>
        </mc:Choice>
        <mc:Fallback>
          <p:sp>
            <p:nvSpPr>
              <p:cNvPr id="3" name="内容占位符 2"/>
              <p:cNvSpPr>
                <a:spLocks noGrp="1" noRot="1" noChangeAspect="1" noMove="1" noResize="1" noEditPoints="1" noAdjustHandles="1" noChangeArrowheads="1" noChangeShapeType="1" noTextEdit="1"/>
              </p:cNvSpPr>
              <p:nvPr>
                <p:ph idx="1"/>
              </p:nvPr>
            </p:nvSpPr>
            <p:spPr>
              <a:xfrm>
                <a:off x="539552" y="2132856"/>
                <a:ext cx="8136904" cy="4114800"/>
              </a:xfrm>
              <a:blipFill rotWithShape="0">
                <a:blip r:embed="rId2"/>
                <a:stretch>
                  <a:fillRect l="-1574" t="-1926"/>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865894575"/>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3"/>
          <p:cNvSpPr>
            <a:spLocks noGrp="1" noChangeArrowheads="1"/>
          </p:cNvSpPr>
          <p:nvPr>
            <p:ph type="body" sz="half" idx="1"/>
          </p:nvPr>
        </p:nvSpPr>
        <p:spPr>
          <a:xfrm>
            <a:off x="539552" y="1988840"/>
            <a:ext cx="8075613" cy="4525963"/>
          </a:xfrm>
        </p:spPr>
        <p:txBody>
          <a:bodyPr/>
          <a:lstStyle/>
          <a:p>
            <a:pPr eaLnBrk="1" hangingPunct="1"/>
            <a:r>
              <a:rPr lang="zh-CN" altLang="en-US" sz="2800" smtClean="0"/>
              <a:t>定理</a:t>
            </a:r>
            <a:r>
              <a:rPr lang="en-US" altLang="zh-CN" sz="2800" smtClean="0"/>
              <a:t>6.3 </a:t>
            </a:r>
            <a:r>
              <a:rPr lang="zh-CN" altLang="en-US" sz="2800" smtClean="0"/>
              <a:t>作为</a:t>
            </a:r>
            <a:r>
              <a:rPr lang="zh-CN" altLang="en-US" sz="2800" smtClean="0"/>
              <a:t>一种特殊的整群抽样，且群的规模大小都相等的方差可表示为：</a:t>
            </a:r>
          </a:p>
        </p:txBody>
      </p:sp>
      <p:graphicFrame>
        <p:nvGraphicFramePr>
          <p:cNvPr id="18434" name="Object 11"/>
          <p:cNvGraphicFramePr>
            <a:graphicFrameLocks noChangeAspect="1"/>
          </p:cNvGraphicFramePr>
          <p:nvPr>
            <p:ph sz="quarter" idx="2"/>
            <p:extLst>
              <p:ext uri="{D42A27DB-BD31-4B8C-83A1-F6EECF244321}">
                <p14:modId xmlns:p14="http://schemas.microsoft.com/office/powerpoint/2010/main" val="203776017"/>
              </p:ext>
            </p:extLst>
          </p:nvPr>
        </p:nvGraphicFramePr>
        <p:xfrm>
          <a:off x="766565" y="4609803"/>
          <a:ext cx="4321175" cy="1282700"/>
        </p:xfrm>
        <a:graphic>
          <a:graphicData uri="http://schemas.openxmlformats.org/presentationml/2006/ole">
            <mc:AlternateContent xmlns:mc="http://schemas.openxmlformats.org/markup-compatibility/2006">
              <mc:Choice xmlns:v="urn:schemas-microsoft-com:vml" Requires="v">
                <p:oleObj spid="_x0000_s18478" name="公式" r:id="rId3" imgW="1625400" imgH="482400" progId="Equation.3">
                  <p:embed/>
                </p:oleObj>
              </mc:Choice>
              <mc:Fallback>
                <p:oleObj name="公式" r:id="rId3" imgW="1625400" imgH="482400" progId="Equation.3">
                  <p:embed/>
                  <p:pic>
                    <p:nvPicPr>
                      <p:cNvPr id="0" name="Object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6565" y="4609803"/>
                        <a:ext cx="4321175" cy="1282700"/>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8437" name="Rectangle 5"/>
          <p:cNvSpPr>
            <a:spLocks noChangeArrowheads="1"/>
          </p:cNvSpPr>
          <p:nvPr/>
        </p:nvSpPr>
        <p:spPr bwMode="auto">
          <a:xfrm>
            <a:off x="0" y="3219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lvl1pPr eaLnBrk="0" hangingPunct="0">
              <a:defRPr>
                <a:solidFill>
                  <a:schemeClr val="tx1"/>
                </a:solidFill>
                <a:latin typeface="Garamond" panose="02020404030301010803" pitchFamily="18" charset="0"/>
                <a:ea typeface="宋体" panose="02010600030101010101" pitchFamily="2" charset="-122"/>
              </a:defRPr>
            </a:lvl1pPr>
            <a:lvl2pPr marL="742950" indent="-285750" eaLnBrk="0" hangingPunct="0">
              <a:defRPr>
                <a:solidFill>
                  <a:schemeClr val="tx1"/>
                </a:solidFill>
                <a:latin typeface="Garamond" panose="02020404030301010803" pitchFamily="18" charset="0"/>
                <a:ea typeface="宋体" panose="02010600030101010101" pitchFamily="2" charset="-122"/>
              </a:defRPr>
            </a:lvl2pPr>
            <a:lvl3pPr marL="1143000" indent="-228600" eaLnBrk="0" hangingPunct="0">
              <a:defRPr>
                <a:solidFill>
                  <a:schemeClr val="tx1"/>
                </a:solidFill>
                <a:latin typeface="Garamond" panose="02020404030301010803" pitchFamily="18" charset="0"/>
                <a:ea typeface="宋体" panose="02010600030101010101" pitchFamily="2" charset="-122"/>
              </a:defRPr>
            </a:lvl3pPr>
            <a:lvl4pPr marL="1600200" indent="-228600" eaLnBrk="0" hangingPunct="0">
              <a:defRPr>
                <a:solidFill>
                  <a:schemeClr val="tx1"/>
                </a:solidFill>
                <a:latin typeface="Garamond" panose="02020404030301010803" pitchFamily="18" charset="0"/>
                <a:ea typeface="宋体" panose="02010600030101010101" pitchFamily="2" charset="-122"/>
              </a:defRPr>
            </a:lvl4pPr>
            <a:lvl5pPr marL="2057400" indent="-228600" eaLnBrk="0" hangingPunct="0">
              <a:defRPr>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9pPr>
          </a:lstStyle>
          <a:p>
            <a:pPr eaLnBrk="1" hangingPunct="1"/>
            <a:endParaRPr lang="zh-CN" altLang="en-US"/>
          </a:p>
        </p:txBody>
      </p:sp>
      <p:graphicFrame>
        <p:nvGraphicFramePr>
          <p:cNvPr id="18435" name="Object 4"/>
          <p:cNvGraphicFramePr>
            <a:graphicFrameLocks noChangeAspect="1"/>
          </p:cNvGraphicFramePr>
          <p:nvPr>
            <p:extLst>
              <p:ext uri="{D42A27DB-BD31-4B8C-83A1-F6EECF244321}">
                <p14:modId xmlns:p14="http://schemas.microsoft.com/office/powerpoint/2010/main" val="437007665"/>
              </p:ext>
            </p:extLst>
          </p:nvPr>
        </p:nvGraphicFramePr>
        <p:xfrm>
          <a:off x="1774627" y="3169940"/>
          <a:ext cx="5184775" cy="984250"/>
        </p:xfrm>
        <a:graphic>
          <a:graphicData uri="http://schemas.openxmlformats.org/presentationml/2006/ole">
            <mc:AlternateContent xmlns:mc="http://schemas.openxmlformats.org/markup-compatibility/2006">
              <mc:Choice xmlns:v="urn:schemas-microsoft-com:vml" Requires="v">
                <p:oleObj spid="_x0000_s18479" r:id="rId5" imgW="2209800" imgH="419100" progId="Equation.3">
                  <p:embed/>
                </p:oleObj>
              </mc:Choice>
              <mc:Fallback>
                <p:oleObj r:id="rId5" imgW="2209800" imgH="419100" progId="Equation.3">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74627" y="3169940"/>
                        <a:ext cx="5184775" cy="984250"/>
                      </a:xfrm>
                      <a:prstGeom prst="rect">
                        <a:avLst/>
                      </a:prstGeom>
                      <a:solidFill>
                        <a:schemeClr val="bg1"/>
                      </a:solidFill>
                    </p:spPr>
                  </p:pic>
                </p:oleObj>
              </mc:Fallback>
            </mc:AlternateContent>
          </a:graphicData>
        </a:graphic>
      </p:graphicFrame>
      <p:sp>
        <p:nvSpPr>
          <p:cNvPr id="18438" name="AutoShape 6"/>
          <p:cNvSpPr>
            <a:spLocks noChangeArrowheads="1"/>
          </p:cNvSpPr>
          <p:nvPr/>
        </p:nvSpPr>
        <p:spPr bwMode="auto">
          <a:xfrm>
            <a:off x="5446515" y="4681240"/>
            <a:ext cx="2808287" cy="1079500"/>
          </a:xfrm>
          <a:prstGeom prst="wedgeRoundRectCallout">
            <a:avLst>
              <a:gd name="adj1" fmla="val -10657"/>
              <a:gd name="adj2" fmla="val -113528"/>
              <a:gd name="adj3" fmla="val 16667"/>
            </a:avLst>
          </a:prstGeom>
          <a:solidFill>
            <a:schemeClr val="accent1"/>
          </a:solidFill>
          <a:ln w="12700">
            <a:solidFill>
              <a:schemeClr val="tx1"/>
            </a:solidFill>
            <a:miter lim="800000"/>
            <a:headEnd/>
            <a:tailEnd/>
          </a:ln>
        </p:spPr>
        <p:txBody>
          <a:bodyPr/>
          <a:lstStyle>
            <a:lvl1pPr eaLnBrk="0" hangingPunct="0">
              <a:defRPr>
                <a:solidFill>
                  <a:schemeClr val="tx1"/>
                </a:solidFill>
                <a:latin typeface="Garamond" panose="02020404030301010803" pitchFamily="18" charset="0"/>
                <a:ea typeface="宋体" panose="02010600030101010101" pitchFamily="2" charset="-122"/>
              </a:defRPr>
            </a:lvl1pPr>
            <a:lvl2pPr marL="742950" indent="-285750" eaLnBrk="0" hangingPunct="0">
              <a:defRPr>
                <a:solidFill>
                  <a:schemeClr val="tx1"/>
                </a:solidFill>
                <a:latin typeface="Garamond" panose="02020404030301010803" pitchFamily="18" charset="0"/>
                <a:ea typeface="宋体" panose="02010600030101010101" pitchFamily="2" charset="-122"/>
              </a:defRPr>
            </a:lvl2pPr>
            <a:lvl3pPr marL="1143000" indent="-228600" eaLnBrk="0" hangingPunct="0">
              <a:defRPr>
                <a:solidFill>
                  <a:schemeClr val="tx1"/>
                </a:solidFill>
                <a:latin typeface="Garamond" panose="02020404030301010803" pitchFamily="18" charset="0"/>
                <a:ea typeface="宋体" panose="02010600030101010101" pitchFamily="2" charset="-122"/>
              </a:defRPr>
            </a:lvl3pPr>
            <a:lvl4pPr marL="1600200" indent="-228600" eaLnBrk="0" hangingPunct="0">
              <a:defRPr>
                <a:solidFill>
                  <a:schemeClr val="tx1"/>
                </a:solidFill>
                <a:latin typeface="Garamond" panose="02020404030301010803" pitchFamily="18" charset="0"/>
                <a:ea typeface="宋体" panose="02010600030101010101" pitchFamily="2" charset="-122"/>
              </a:defRPr>
            </a:lvl4pPr>
            <a:lvl5pPr marL="2057400" indent="-228600" eaLnBrk="0" hangingPunct="0">
              <a:defRPr>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9pPr>
          </a:lstStyle>
          <a:p>
            <a:pPr algn="ctr"/>
            <a:r>
              <a:rPr kumimoji="1" lang="zh-CN" altLang="en-US" sz="2800">
                <a:latin typeface="Arial" panose="020B0604020202020204" pitchFamily="34" charset="0"/>
              </a:rPr>
              <a:t>样本</a:t>
            </a:r>
            <a:r>
              <a:rPr kumimoji="1" lang="en-US" altLang="zh-CN" sz="2800">
                <a:latin typeface="Arial" panose="020B0604020202020204" pitchFamily="34" charset="0"/>
              </a:rPr>
              <a:t>(</a:t>
            </a:r>
            <a:r>
              <a:rPr kumimoji="1" lang="zh-CN" altLang="en-US" sz="2800">
                <a:latin typeface="Arial" panose="020B0604020202020204" pitchFamily="34" charset="0"/>
              </a:rPr>
              <a:t>群</a:t>
            </a:r>
            <a:r>
              <a:rPr kumimoji="1" lang="en-US" altLang="zh-CN" sz="2800">
                <a:latin typeface="Arial" panose="020B0604020202020204" pitchFamily="34" charset="0"/>
              </a:rPr>
              <a:t>)</a:t>
            </a:r>
            <a:r>
              <a:rPr kumimoji="1" lang="zh-CN" altLang="en-US" sz="2800">
                <a:latin typeface="Arial" panose="020B0604020202020204" pitchFamily="34" charset="0"/>
              </a:rPr>
              <a:t>内相关系数 </a:t>
            </a:r>
          </a:p>
        </p:txBody>
      </p:sp>
      <p:sp>
        <p:nvSpPr>
          <p:cNvPr id="18439" name="Rectangle 10"/>
          <p:cNvSpPr>
            <a:spLocks noChangeArrowheads="1"/>
          </p:cNvSpPr>
          <p:nvPr/>
        </p:nvSpPr>
        <p:spPr bwMode="auto">
          <a:xfrm>
            <a:off x="1558727" y="3096915"/>
            <a:ext cx="5759450" cy="1225550"/>
          </a:xfrm>
          <a:prstGeom prst="rect">
            <a:avLst/>
          </a:prstGeom>
          <a:noFill/>
          <a:ln w="57150">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Garamond" panose="02020404030301010803" pitchFamily="18" charset="0"/>
                <a:ea typeface="宋体" panose="02010600030101010101" pitchFamily="2" charset="-122"/>
              </a:defRPr>
            </a:lvl1pPr>
            <a:lvl2pPr marL="742950" indent="-285750" eaLnBrk="0" hangingPunct="0">
              <a:defRPr>
                <a:solidFill>
                  <a:schemeClr val="tx1"/>
                </a:solidFill>
                <a:latin typeface="Garamond" panose="02020404030301010803" pitchFamily="18" charset="0"/>
                <a:ea typeface="宋体" panose="02010600030101010101" pitchFamily="2" charset="-122"/>
              </a:defRPr>
            </a:lvl2pPr>
            <a:lvl3pPr marL="1143000" indent="-228600" eaLnBrk="0" hangingPunct="0">
              <a:defRPr>
                <a:solidFill>
                  <a:schemeClr val="tx1"/>
                </a:solidFill>
                <a:latin typeface="Garamond" panose="02020404030301010803" pitchFamily="18" charset="0"/>
                <a:ea typeface="宋体" panose="02010600030101010101" pitchFamily="2" charset="-122"/>
              </a:defRPr>
            </a:lvl3pPr>
            <a:lvl4pPr marL="1600200" indent="-228600" eaLnBrk="0" hangingPunct="0">
              <a:defRPr>
                <a:solidFill>
                  <a:schemeClr val="tx1"/>
                </a:solidFill>
                <a:latin typeface="Garamond" panose="02020404030301010803" pitchFamily="18" charset="0"/>
                <a:ea typeface="宋体" panose="02010600030101010101" pitchFamily="2" charset="-122"/>
              </a:defRPr>
            </a:lvl4pPr>
            <a:lvl5pPr marL="2057400" indent="-228600" eaLnBrk="0" hangingPunct="0">
              <a:defRPr>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9pPr>
          </a:lstStyle>
          <a:p>
            <a:pPr eaLnBrk="1" hangingPunct="1"/>
            <a:endParaRPr lang="zh-CN" altLang="en-US"/>
          </a:p>
        </p:txBody>
      </p:sp>
    </p:spTree>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18436" name="Rectangle 3"/>
              <p:cNvSpPr>
                <a:spLocks noGrp="1" noChangeArrowheads="1"/>
              </p:cNvSpPr>
              <p:nvPr>
                <p:ph type="body" sz="half" idx="1"/>
              </p:nvPr>
            </p:nvSpPr>
            <p:spPr>
              <a:xfrm>
                <a:off x="467544" y="2132856"/>
                <a:ext cx="8075613" cy="4525963"/>
              </a:xfrm>
            </p:spPr>
            <p:txBody>
              <a:bodyPr/>
              <a:lstStyle/>
              <a:p>
                <a:pPr eaLnBrk="1" hangingPunct="1">
                  <a:lnSpc>
                    <a:spcPct val="150000"/>
                  </a:lnSpc>
                </a:pPr>
                <a:r>
                  <a:rPr lang="zh-CN" altLang="en-US" sz="2800" smtClean="0"/>
                  <a:t>定理</a:t>
                </a:r>
                <a:r>
                  <a:rPr lang="en-US" altLang="zh-CN" sz="2800" smtClean="0"/>
                  <a:t>6.4 </a:t>
                </a:r>
                <a:r>
                  <a:rPr lang="zh-CN" altLang="en-US" sz="2800" smtClean="0"/>
                  <a:t>对于系统抽样，作为</a:t>
                </a:r>
                <a14:m>
                  <m:oMath xmlns:m="http://schemas.openxmlformats.org/officeDocument/2006/math">
                    <m:acc>
                      <m:accPr>
                        <m:chr m:val="̅"/>
                        <m:ctrlPr>
                          <a:rPr lang="zh-CN" altLang="en-US" sz="2800" i="1" smtClean="0">
                            <a:latin typeface="Cambria Math" panose="02040503050406030204" pitchFamily="18" charset="0"/>
                          </a:rPr>
                        </m:ctrlPr>
                      </m:accPr>
                      <m:e>
                        <m:r>
                          <a:rPr lang="en-US" altLang="zh-CN" sz="2800" b="0" i="1" smtClean="0">
                            <a:latin typeface="Cambria Math" panose="02040503050406030204" pitchFamily="18" charset="0"/>
                          </a:rPr>
                          <m:t>𝑌</m:t>
                        </m:r>
                      </m:e>
                    </m:acc>
                  </m:oMath>
                </a14:m>
                <a:r>
                  <a:rPr lang="zh-CN" altLang="en-US" sz="2800" smtClean="0"/>
                  <a:t>的简单估计，</a:t>
                </a:r>
                <a14:m>
                  <m:oMath xmlns:m="http://schemas.openxmlformats.org/officeDocument/2006/math">
                    <m:sSub>
                      <m:sSubPr>
                        <m:ctrlPr>
                          <a:rPr lang="en-US" altLang="zh-CN" sz="2800" i="1" smtClean="0">
                            <a:latin typeface="Cambria Math" panose="02040503050406030204" pitchFamily="18" charset="0"/>
                          </a:rPr>
                        </m:ctrlPr>
                      </m:sSubPr>
                      <m:e>
                        <m:acc>
                          <m:accPr>
                            <m:chr m:val="̅"/>
                            <m:ctrlPr>
                              <a:rPr lang="en-US" altLang="zh-CN" sz="2800" i="1" smtClean="0">
                                <a:latin typeface="Cambria Math" panose="02040503050406030204" pitchFamily="18" charset="0"/>
                              </a:rPr>
                            </m:ctrlPr>
                          </m:accPr>
                          <m:e>
                            <m:r>
                              <a:rPr lang="en-US" altLang="zh-CN" sz="2800" b="0" i="1" smtClean="0">
                                <a:latin typeface="Cambria Math" panose="02040503050406030204" pitchFamily="18" charset="0"/>
                              </a:rPr>
                              <m:t>𝑦</m:t>
                            </m:r>
                          </m:e>
                        </m:acc>
                      </m:e>
                      <m:sub>
                        <m:r>
                          <a:rPr lang="en-US" altLang="zh-CN" sz="2800" b="0" i="1" smtClean="0">
                            <a:latin typeface="Cambria Math" panose="02040503050406030204" pitchFamily="18" charset="0"/>
                          </a:rPr>
                          <m:t>𝑠𝑦</m:t>
                        </m:r>
                      </m:sub>
                    </m:sSub>
                  </m:oMath>
                </a14:m>
                <a:r>
                  <a:rPr lang="zh-CN" altLang="en-US" sz="2800" smtClean="0"/>
                  <a:t>的方差可表示为：</a:t>
                </a:r>
                <a:endParaRPr lang="en-US" altLang="zh-CN" sz="2800" smtClean="0"/>
              </a:p>
              <a:p>
                <a:pPr marL="0" indent="0" eaLnBrk="1" hangingPunct="1">
                  <a:lnSpc>
                    <a:spcPct val="150000"/>
                  </a:lnSpc>
                  <a:buNone/>
                </a:pPr>
                <a14:m>
                  <m:oMathPara xmlns:m="http://schemas.openxmlformats.org/officeDocument/2006/math">
                    <m:oMathParaPr>
                      <m:jc m:val="centerGroup"/>
                    </m:oMathParaPr>
                    <m:oMath xmlns:m="http://schemas.openxmlformats.org/officeDocument/2006/math">
                      <m:r>
                        <m:rPr>
                          <m:sty m:val="p"/>
                        </m:rPr>
                        <a:rPr lang="en-US" altLang="zh-CN" sz="2800">
                          <a:latin typeface="Cambria Math" panose="02040503050406030204" pitchFamily="18" charset="0"/>
                        </a:rPr>
                        <m:t>V</m:t>
                      </m:r>
                      <m:d>
                        <m:dPr>
                          <m:ctrlPr>
                            <a:rPr lang="en-US" altLang="zh-CN" sz="2800" b="0" i="0" smtClean="0">
                              <a:latin typeface="Cambria Math" panose="02040503050406030204" pitchFamily="18" charset="0"/>
                            </a:rPr>
                          </m:ctrlPr>
                        </m:dPr>
                        <m:e>
                          <m:sSub>
                            <m:sSubPr>
                              <m:ctrlPr>
                                <a:rPr lang="en-US" altLang="zh-CN" sz="2800" b="0" i="1" smtClean="0">
                                  <a:latin typeface="Cambria Math" panose="02040503050406030204" pitchFamily="18" charset="0"/>
                                </a:rPr>
                              </m:ctrlPr>
                            </m:sSubPr>
                            <m:e>
                              <m:acc>
                                <m:accPr>
                                  <m:chr m:val="̅"/>
                                  <m:ctrlPr>
                                    <a:rPr lang="en-US" altLang="zh-CN" sz="2800" b="0" i="1" smtClean="0">
                                      <a:latin typeface="Cambria Math" panose="02040503050406030204" pitchFamily="18" charset="0"/>
                                    </a:rPr>
                                  </m:ctrlPr>
                                </m:accPr>
                                <m:e>
                                  <m:r>
                                    <a:rPr lang="en-US" altLang="zh-CN" sz="2800" b="0" i="1" smtClean="0">
                                      <a:latin typeface="Cambria Math" panose="02040503050406030204" pitchFamily="18" charset="0"/>
                                    </a:rPr>
                                    <m:t>𝑦</m:t>
                                  </m:r>
                                </m:e>
                              </m:acc>
                            </m:e>
                            <m:sub>
                              <m:r>
                                <a:rPr lang="en-US" altLang="zh-CN" sz="2800" b="0" i="1" smtClean="0">
                                  <a:latin typeface="Cambria Math" panose="02040503050406030204" pitchFamily="18" charset="0"/>
                                </a:rPr>
                                <m:t>𝑠𝑦</m:t>
                              </m:r>
                            </m:sub>
                          </m:sSub>
                        </m:e>
                      </m:d>
                      <m:r>
                        <a:rPr lang="en-US" altLang="zh-CN" sz="2800" b="0" i="0" smtClean="0">
                          <a:latin typeface="Cambria Math" panose="02040503050406030204" pitchFamily="18" charset="0"/>
                        </a:rPr>
                        <m:t>=</m:t>
                      </m:r>
                      <m:f>
                        <m:fPr>
                          <m:ctrlPr>
                            <a:rPr lang="en-US" altLang="zh-CN" sz="2800" b="0" i="1" smtClean="0">
                              <a:latin typeface="Cambria Math" panose="02040503050406030204" pitchFamily="18" charset="0"/>
                            </a:rPr>
                          </m:ctrlPr>
                        </m:fPr>
                        <m:num>
                          <m:r>
                            <a:rPr lang="en-US" altLang="zh-CN" sz="2800" b="0" i="1" smtClean="0">
                              <a:latin typeface="Cambria Math" panose="02040503050406030204" pitchFamily="18" charset="0"/>
                            </a:rPr>
                            <m:t>1−</m:t>
                          </m:r>
                          <m:r>
                            <a:rPr lang="en-US" altLang="zh-CN" sz="2800" b="0" i="1" smtClean="0">
                              <a:latin typeface="Cambria Math" panose="02040503050406030204" pitchFamily="18" charset="0"/>
                            </a:rPr>
                            <m:t>𝑓</m:t>
                          </m:r>
                        </m:num>
                        <m:den>
                          <m:r>
                            <a:rPr lang="en-US" altLang="zh-CN" sz="2800" b="0" i="1" smtClean="0">
                              <a:latin typeface="Cambria Math" panose="02040503050406030204" pitchFamily="18" charset="0"/>
                            </a:rPr>
                            <m:t>𝑛</m:t>
                          </m:r>
                        </m:den>
                      </m:f>
                      <m:sSubSup>
                        <m:sSubSupPr>
                          <m:ctrlPr>
                            <a:rPr lang="en-US" altLang="zh-CN" sz="2800" b="0" i="1" smtClean="0">
                              <a:latin typeface="Cambria Math" panose="02040503050406030204" pitchFamily="18" charset="0"/>
                            </a:rPr>
                          </m:ctrlPr>
                        </m:sSubSupPr>
                        <m:e>
                          <m:r>
                            <a:rPr lang="en-US" altLang="zh-CN" sz="2800" b="0" i="1" smtClean="0">
                              <a:latin typeface="Cambria Math" panose="02040503050406030204" pitchFamily="18" charset="0"/>
                            </a:rPr>
                            <m:t>𝑆</m:t>
                          </m:r>
                        </m:e>
                        <m:sub>
                          <m:r>
                            <a:rPr lang="en-US" altLang="zh-CN" sz="2800" b="0" i="1" smtClean="0">
                              <a:latin typeface="Cambria Math" panose="02040503050406030204" pitchFamily="18" charset="0"/>
                            </a:rPr>
                            <m:t>𝑤𝑠𝑡</m:t>
                          </m:r>
                        </m:sub>
                        <m:sup>
                          <m:r>
                            <a:rPr lang="en-US" altLang="zh-CN" sz="2800" b="0" i="1" smtClean="0">
                              <a:latin typeface="Cambria Math" panose="02040503050406030204" pitchFamily="18" charset="0"/>
                            </a:rPr>
                            <m:t>2</m:t>
                          </m:r>
                        </m:sup>
                      </m:sSubSup>
                      <m:r>
                        <a:rPr lang="en-US" altLang="zh-CN" sz="2800" b="0" i="1" smtClean="0">
                          <a:latin typeface="Cambria Math" panose="02040503050406030204" pitchFamily="18" charset="0"/>
                        </a:rPr>
                        <m:t>[1+(</m:t>
                      </m:r>
                      <m:r>
                        <a:rPr lang="en-US" altLang="zh-CN" sz="2800" b="0" i="1" smtClean="0">
                          <a:latin typeface="Cambria Math" panose="02040503050406030204" pitchFamily="18" charset="0"/>
                        </a:rPr>
                        <m:t>𝑛</m:t>
                      </m:r>
                      <m:r>
                        <a:rPr lang="en-US" altLang="zh-CN" sz="2800" b="0" i="1" smtClean="0">
                          <a:latin typeface="Cambria Math" panose="02040503050406030204" pitchFamily="18" charset="0"/>
                        </a:rPr>
                        <m:t>−1)</m:t>
                      </m:r>
                      <m:sSub>
                        <m:sSubPr>
                          <m:ctrlPr>
                            <a:rPr lang="en-US" altLang="zh-CN" sz="2800" b="0" i="1" smtClean="0">
                              <a:latin typeface="Cambria Math" panose="02040503050406030204" pitchFamily="18" charset="0"/>
                            </a:rPr>
                          </m:ctrlPr>
                        </m:sSubPr>
                        <m:e>
                          <m:r>
                            <a:rPr lang="zh-CN" altLang="en-US" sz="2800" b="0" i="1" smtClean="0">
                              <a:latin typeface="Cambria Math" panose="02040503050406030204" pitchFamily="18" charset="0"/>
                            </a:rPr>
                            <m:t>𝜌</m:t>
                          </m:r>
                        </m:e>
                        <m:sub>
                          <m:r>
                            <a:rPr lang="en-US" altLang="zh-CN" sz="2800" b="0" i="1" smtClean="0">
                              <a:latin typeface="Cambria Math" panose="02040503050406030204" pitchFamily="18" charset="0"/>
                            </a:rPr>
                            <m:t>𝑤𝑠𝑡</m:t>
                          </m:r>
                        </m:sub>
                      </m:sSub>
                      <m:r>
                        <a:rPr lang="en-US" altLang="zh-CN" sz="2800" b="0" i="1" smtClean="0">
                          <a:latin typeface="Cambria Math" panose="02040503050406030204" pitchFamily="18" charset="0"/>
                        </a:rPr>
                        <m:t>]</m:t>
                      </m:r>
                    </m:oMath>
                  </m:oMathPara>
                </a14:m>
                <a:endParaRPr lang="en-US" altLang="zh-CN" sz="2800" smtClean="0"/>
              </a:p>
              <a:p>
                <a:pPr marL="0" indent="0" eaLnBrk="1" hangingPunct="1">
                  <a:lnSpc>
                    <a:spcPct val="150000"/>
                  </a:lnSpc>
                  <a:buNone/>
                </a:pPr>
                <a:r>
                  <a:rPr lang="zh-CN" altLang="en-US" sz="2800" smtClean="0"/>
                  <a:t>式中，</a:t>
                </a:r>
                <a14:m>
                  <m:oMath xmlns:m="http://schemas.openxmlformats.org/officeDocument/2006/math">
                    <m:sSubSup>
                      <m:sSubSupPr>
                        <m:ctrlPr>
                          <a:rPr lang="en-US" altLang="zh-CN" sz="2800" b="0" i="1" smtClean="0">
                            <a:latin typeface="Cambria Math" panose="02040503050406030204" pitchFamily="18" charset="0"/>
                          </a:rPr>
                        </m:ctrlPr>
                      </m:sSubSupPr>
                      <m:e>
                        <m:r>
                          <a:rPr lang="en-US" altLang="zh-CN" sz="2800" b="0" i="1" smtClean="0">
                            <a:latin typeface="Cambria Math" panose="02040503050406030204" pitchFamily="18" charset="0"/>
                          </a:rPr>
                          <m:t>𝑆</m:t>
                        </m:r>
                      </m:e>
                      <m:sub>
                        <m:r>
                          <a:rPr lang="en-US" altLang="zh-CN" sz="2800" b="0" i="1" smtClean="0">
                            <a:latin typeface="Cambria Math" panose="02040503050406030204" pitchFamily="18" charset="0"/>
                          </a:rPr>
                          <m:t>𝑤𝑠𝑡</m:t>
                        </m:r>
                      </m:sub>
                      <m:sup>
                        <m:r>
                          <a:rPr lang="en-US" altLang="zh-CN" sz="2800" b="0" i="1" smtClean="0">
                            <a:latin typeface="Cambria Math" panose="02040503050406030204" pitchFamily="18" charset="0"/>
                          </a:rPr>
                          <m:t>2</m:t>
                        </m:r>
                      </m:sup>
                    </m:sSubSup>
                  </m:oMath>
                </a14:m>
                <a:r>
                  <a:rPr lang="zh-CN" altLang="en-US" sz="2800" smtClean="0"/>
                  <a:t>为</a:t>
                </a:r>
                <a:r>
                  <a:rPr lang="zh-CN" altLang="en-US" sz="2800" smtClean="0"/>
                  <a:t>层内方差，</a:t>
                </a:r>
                <a14:m>
                  <m:oMath xmlns:m="http://schemas.openxmlformats.org/officeDocument/2006/math">
                    <m:sSub>
                      <m:sSubPr>
                        <m:ctrlPr>
                          <a:rPr lang="en-US" altLang="zh-CN" sz="2800" b="0" i="1" smtClean="0">
                            <a:latin typeface="Cambria Math" panose="02040503050406030204" pitchFamily="18" charset="0"/>
                          </a:rPr>
                        </m:ctrlPr>
                      </m:sSubPr>
                      <m:e>
                        <m:r>
                          <a:rPr lang="zh-CN" altLang="en-US" sz="2800" b="0" i="1" smtClean="0">
                            <a:latin typeface="Cambria Math" panose="02040503050406030204" pitchFamily="18" charset="0"/>
                          </a:rPr>
                          <m:t>𝜌</m:t>
                        </m:r>
                      </m:e>
                      <m:sub>
                        <m:r>
                          <a:rPr lang="en-US" altLang="zh-CN" sz="2800" b="0" i="1" smtClean="0">
                            <a:latin typeface="Cambria Math" panose="02040503050406030204" pitchFamily="18" charset="0"/>
                          </a:rPr>
                          <m:t>𝑤𝑠𝑡</m:t>
                        </m:r>
                      </m:sub>
                    </m:sSub>
                  </m:oMath>
                </a14:m>
                <a:r>
                  <a:rPr lang="zh-CN" altLang="en-US" sz="2800" smtClean="0"/>
                  <a:t>为</a:t>
                </a:r>
                <a:r>
                  <a:rPr lang="zh-CN" altLang="en-US" sz="2800" smtClean="0"/>
                  <a:t>同一系统样本内对层均值离差的相关系数。</a:t>
                </a:r>
                <a:endParaRPr lang="zh-CN" altLang="en-US" sz="2800" smtClean="0"/>
              </a:p>
            </p:txBody>
          </p:sp>
        </mc:Choice>
        <mc:Fallback>
          <p:sp>
            <p:nvSpPr>
              <p:cNvPr id="18436" name="Rectangle 3"/>
              <p:cNvSpPr>
                <a:spLocks noGrp="1" noRot="1" noChangeAspect="1" noMove="1" noResize="1" noEditPoints="1" noAdjustHandles="1" noChangeArrowheads="1" noChangeShapeType="1" noTextEdit="1"/>
              </p:cNvSpPr>
              <p:nvPr>
                <p:ph type="body" sz="half" idx="1"/>
              </p:nvPr>
            </p:nvSpPr>
            <p:spPr>
              <a:xfrm>
                <a:off x="467544" y="2132856"/>
                <a:ext cx="8075613" cy="4525963"/>
              </a:xfrm>
              <a:blipFill rotWithShape="0">
                <a:blip r:embed="rId2"/>
                <a:stretch>
                  <a:fillRect l="-1586"/>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853133233"/>
      </p:ext>
    </p:extLst>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7" name="内容占位符 6"/>
              <p:cNvSpPr>
                <a:spLocks noGrp="1"/>
              </p:cNvSpPr>
              <p:nvPr>
                <p:ph idx="1"/>
              </p:nvPr>
            </p:nvSpPr>
            <p:spPr>
              <a:xfrm>
                <a:off x="827583" y="2132856"/>
                <a:ext cx="8116391" cy="4114800"/>
              </a:xfrm>
            </p:spPr>
            <p:txBody>
              <a:bodyPr/>
              <a:lstStyle/>
              <a:p>
                <a:pPr marL="0" indent="0">
                  <a:buNone/>
                </a:pPr>
                <a:r>
                  <a:rPr lang="zh-CN" altLang="en-US" sz="2800" smtClean="0"/>
                  <a:t>比较系统抽样的方差</a:t>
                </a:r>
                <a14:m>
                  <m:oMath xmlns:m="http://schemas.openxmlformats.org/officeDocument/2006/math">
                    <m:r>
                      <m:rPr>
                        <m:sty m:val="p"/>
                      </m:rPr>
                      <a:rPr lang="en-US" altLang="zh-CN" sz="2800" smtClean="0">
                        <a:latin typeface="Cambria Math" panose="02040503050406030204" pitchFamily="18" charset="0"/>
                      </a:rPr>
                      <m:t>V</m:t>
                    </m:r>
                    <m:d>
                      <m:dPr>
                        <m:ctrlPr>
                          <a:rPr lang="en-US" altLang="zh-CN" sz="2800" b="0" i="1" smtClean="0">
                            <a:latin typeface="Cambria Math" panose="02040503050406030204" pitchFamily="18" charset="0"/>
                          </a:rPr>
                        </m:ctrlPr>
                      </m:dPr>
                      <m:e>
                        <m:sSub>
                          <m:sSubPr>
                            <m:ctrlPr>
                              <a:rPr lang="en-US" altLang="zh-CN" sz="2800" b="0" i="1" smtClean="0">
                                <a:latin typeface="Cambria Math" panose="02040503050406030204" pitchFamily="18" charset="0"/>
                              </a:rPr>
                            </m:ctrlPr>
                          </m:sSubPr>
                          <m:e>
                            <m:acc>
                              <m:accPr>
                                <m:chr m:val="̅"/>
                                <m:ctrlPr>
                                  <a:rPr lang="en-US" altLang="zh-CN" sz="2800" b="0" i="1" smtClean="0">
                                    <a:latin typeface="Cambria Math" panose="02040503050406030204" pitchFamily="18" charset="0"/>
                                  </a:rPr>
                                </m:ctrlPr>
                              </m:accPr>
                              <m:e>
                                <m:r>
                                  <a:rPr lang="en-US" altLang="zh-CN" sz="2800" b="0" i="1" smtClean="0">
                                    <a:latin typeface="Cambria Math" panose="02040503050406030204" pitchFamily="18" charset="0"/>
                                  </a:rPr>
                                  <m:t>𝑦</m:t>
                                </m:r>
                              </m:e>
                            </m:acc>
                          </m:e>
                          <m:sub>
                            <m:r>
                              <a:rPr lang="en-US" altLang="zh-CN" sz="2800" b="0" i="1" smtClean="0">
                                <a:latin typeface="Cambria Math" panose="02040503050406030204" pitchFamily="18" charset="0"/>
                              </a:rPr>
                              <m:t>𝑠𝑦</m:t>
                            </m:r>
                          </m:sub>
                        </m:sSub>
                      </m:e>
                    </m:d>
                  </m:oMath>
                </a14:m>
                <a:r>
                  <a:rPr lang="zh-CN" altLang="en-US" sz="2800" smtClean="0"/>
                  <a:t>与比例分层抽样总体均值估计量的方差</a:t>
                </a:r>
                <a14:m>
                  <m:oMath xmlns:m="http://schemas.openxmlformats.org/officeDocument/2006/math">
                    <m:r>
                      <m:rPr>
                        <m:sty m:val="p"/>
                      </m:rPr>
                      <a:rPr lang="en-US" altLang="zh-CN" sz="2800" smtClean="0">
                        <a:latin typeface="Cambria Math" panose="02040503050406030204" pitchFamily="18" charset="0"/>
                      </a:rPr>
                      <m:t>V</m:t>
                    </m:r>
                    <m:d>
                      <m:dPr>
                        <m:ctrlPr>
                          <a:rPr lang="en-US" altLang="zh-CN" sz="2800" b="0" i="1" smtClean="0">
                            <a:latin typeface="Cambria Math" panose="02040503050406030204" pitchFamily="18" charset="0"/>
                          </a:rPr>
                        </m:ctrlPr>
                      </m:dPr>
                      <m:e>
                        <m:sSub>
                          <m:sSubPr>
                            <m:ctrlPr>
                              <a:rPr lang="en-US" altLang="zh-CN" sz="2800" b="0" i="1" smtClean="0">
                                <a:latin typeface="Cambria Math" panose="02040503050406030204" pitchFamily="18" charset="0"/>
                              </a:rPr>
                            </m:ctrlPr>
                          </m:sSubPr>
                          <m:e>
                            <m:acc>
                              <m:accPr>
                                <m:chr m:val="̅"/>
                                <m:ctrlPr>
                                  <a:rPr lang="en-US" altLang="zh-CN" sz="2800" b="0" i="1" smtClean="0">
                                    <a:latin typeface="Cambria Math" panose="02040503050406030204" pitchFamily="18" charset="0"/>
                                  </a:rPr>
                                </m:ctrlPr>
                              </m:accPr>
                              <m:e>
                                <m:r>
                                  <a:rPr lang="en-US" altLang="zh-CN" sz="2800" b="0" i="1" smtClean="0">
                                    <a:latin typeface="Cambria Math" panose="02040503050406030204" pitchFamily="18" charset="0"/>
                                  </a:rPr>
                                  <m:t>𝑦</m:t>
                                </m:r>
                              </m:e>
                            </m:acc>
                          </m:e>
                          <m:sub>
                            <m:r>
                              <a:rPr lang="en-US" altLang="zh-CN" sz="2800" b="0" i="1" smtClean="0">
                                <a:latin typeface="Cambria Math" panose="02040503050406030204" pitchFamily="18" charset="0"/>
                              </a:rPr>
                              <m:t>𝑠</m:t>
                            </m:r>
                            <m:r>
                              <a:rPr lang="en-US" altLang="zh-CN" sz="2800" b="0" i="1" smtClean="0">
                                <a:latin typeface="Cambria Math" panose="02040503050406030204" pitchFamily="18" charset="0"/>
                              </a:rPr>
                              <m:t>𝑡</m:t>
                            </m:r>
                          </m:sub>
                        </m:sSub>
                      </m:e>
                    </m:d>
                    <m:r>
                      <a:rPr lang="en-US" altLang="zh-CN" sz="2800" b="0" i="1" smtClean="0">
                        <a:latin typeface="Cambria Math" panose="02040503050406030204" pitchFamily="18" charset="0"/>
                      </a:rPr>
                      <m:t>=</m:t>
                    </m:r>
                    <m:f>
                      <m:fPr>
                        <m:ctrlPr>
                          <a:rPr lang="en-US" altLang="zh-CN" sz="2800" b="0" i="1" smtClean="0">
                            <a:latin typeface="Cambria Math" panose="02040503050406030204" pitchFamily="18" charset="0"/>
                          </a:rPr>
                        </m:ctrlPr>
                      </m:fPr>
                      <m:num>
                        <m:r>
                          <a:rPr lang="en-US" altLang="zh-CN" sz="2800" b="0" i="1" smtClean="0">
                            <a:latin typeface="Cambria Math" panose="02040503050406030204" pitchFamily="18" charset="0"/>
                          </a:rPr>
                          <m:t>1−</m:t>
                        </m:r>
                        <m:r>
                          <a:rPr lang="en-US" altLang="zh-CN" sz="2800" b="0" i="1" smtClean="0">
                            <a:latin typeface="Cambria Math" panose="02040503050406030204" pitchFamily="18" charset="0"/>
                          </a:rPr>
                          <m:t>𝑓</m:t>
                        </m:r>
                      </m:num>
                      <m:den>
                        <m:r>
                          <a:rPr lang="en-US" altLang="zh-CN" sz="2800" b="0" i="1" smtClean="0">
                            <a:latin typeface="Cambria Math" panose="02040503050406030204" pitchFamily="18" charset="0"/>
                          </a:rPr>
                          <m:t>𝑛</m:t>
                        </m:r>
                      </m:den>
                    </m:f>
                    <m:sSubSup>
                      <m:sSubSupPr>
                        <m:ctrlPr>
                          <a:rPr lang="en-US" altLang="zh-CN" sz="2800" b="0" i="1" smtClean="0">
                            <a:latin typeface="Cambria Math" panose="02040503050406030204" pitchFamily="18" charset="0"/>
                          </a:rPr>
                        </m:ctrlPr>
                      </m:sSubSupPr>
                      <m:e>
                        <m:r>
                          <a:rPr lang="en-US" altLang="zh-CN" sz="2800" b="0" i="1" smtClean="0">
                            <a:latin typeface="Cambria Math" panose="02040503050406030204" pitchFamily="18" charset="0"/>
                          </a:rPr>
                          <m:t>𝑆</m:t>
                        </m:r>
                      </m:e>
                      <m:sub>
                        <m:r>
                          <a:rPr lang="en-US" altLang="zh-CN" sz="2800" b="0" i="1" smtClean="0">
                            <a:latin typeface="Cambria Math" panose="02040503050406030204" pitchFamily="18" charset="0"/>
                          </a:rPr>
                          <m:t>𝑤𝑠𝑡</m:t>
                        </m:r>
                      </m:sub>
                      <m:sup>
                        <m:r>
                          <a:rPr lang="en-US" altLang="zh-CN" sz="2800" b="0" i="1" smtClean="0">
                            <a:latin typeface="Cambria Math" panose="02040503050406030204" pitchFamily="18" charset="0"/>
                          </a:rPr>
                          <m:t>2</m:t>
                        </m:r>
                      </m:sup>
                    </m:sSubSup>
                  </m:oMath>
                </a14:m>
                <a:r>
                  <a:rPr lang="zh-CN" altLang="en-US" sz="2800" smtClean="0"/>
                  <a:t>，</a:t>
                </a:r>
                <a:r>
                  <a:rPr lang="zh-CN" altLang="en-US" sz="2800" smtClean="0"/>
                  <a:t>则有</a:t>
                </a:r>
                <a14:m>
                  <m:oMath xmlns:m="http://schemas.openxmlformats.org/officeDocument/2006/math">
                    <m:f>
                      <m:fPr>
                        <m:ctrlPr>
                          <a:rPr lang="en-US" altLang="zh-CN" sz="2800" i="1" smtClean="0">
                            <a:latin typeface="Cambria Math" panose="02040503050406030204" pitchFamily="18" charset="0"/>
                          </a:rPr>
                        </m:ctrlPr>
                      </m:fPr>
                      <m:num>
                        <m:r>
                          <m:rPr>
                            <m:sty m:val="p"/>
                          </m:rPr>
                          <a:rPr lang="en-US" altLang="zh-CN" sz="2800" smtClean="0">
                            <a:latin typeface="Cambria Math" panose="02040503050406030204" pitchFamily="18" charset="0"/>
                          </a:rPr>
                          <m:t>V</m:t>
                        </m:r>
                        <m:d>
                          <m:dPr>
                            <m:ctrlPr>
                              <a:rPr lang="en-US" altLang="zh-CN" sz="2800" b="0" i="1" smtClean="0">
                                <a:latin typeface="Cambria Math" panose="02040503050406030204" pitchFamily="18" charset="0"/>
                              </a:rPr>
                            </m:ctrlPr>
                          </m:dPr>
                          <m:e>
                            <m:sSub>
                              <m:sSubPr>
                                <m:ctrlPr>
                                  <a:rPr lang="en-US" altLang="zh-CN" sz="2800" b="0" i="1" smtClean="0">
                                    <a:latin typeface="Cambria Math" panose="02040503050406030204" pitchFamily="18" charset="0"/>
                                  </a:rPr>
                                </m:ctrlPr>
                              </m:sSubPr>
                              <m:e>
                                <m:acc>
                                  <m:accPr>
                                    <m:chr m:val="̅"/>
                                    <m:ctrlPr>
                                      <a:rPr lang="en-US" altLang="zh-CN" sz="2800" b="0" i="1" smtClean="0">
                                        <a:latin typeface="Cambria Math" panose="02040503050406030204" pitchFamily="18" charset="0"/>
                                      </a:rPr>
                                    </m:ctrlPr>
                                  </m:accPr>
                                  <m:e>
                                    <m:r>
                                      <a:rPr lang="en-US" altLang="zh-CN" sz="2800" b="0" i="1" smtClean="0">
                                        <a:latin typeface="Cambria Math" panose="02040503050406030204" pitchFamily="18" charset="0"/>
                                      </a:rPr>
                                      <m:t>𝑦</m:t>
                                    </m:r>
                                  </m:e>
                                </m:acc>
                              </m:e>
                              <m:sub>
                                <m:r>
                                  <a:rPr lang="en-US" altLang="zh-CN" sz="2800" b="0" i="1" smtClean="0">
                                    <a:latin typeface="Cambria Math" panose="02040503050406030204" pitchFamily="18" charset="0"/>
                                  </a:rPr>
                                  <m:t>𝑠𝑦</m:t>
                                </m:r>
                              </m:sub>
                            </m:sSub>
                          </m:e>
                        </m:d>
                      </m:num>
                      <m:den>
                        <m:r>
                          <m:rPr>
                            <m:sty m:val="p"/>
                          </m:rPr>
                          <a:rPr lang="en-US" altLang="zh-CN" sz="2800" smtClean="0">
                            <a:latin typeface="Cambria Math" panose="02040503050406030204" pitchFamily="18" charset="0"/>
                          </a:rPr>
                          <m:t>V</m:t>
                        </m:r>
                        <m:d>
                          <m:dPr>
                            <m:ctrlPr>
                              <a:rPr lang="en-US" altLang="zh-CN" sz="2800" b="0" i="1" smtClean="0">
                                <a:latin typeface="Cambria Math" panose="02040503050406030204" pitchFamily="18" charset="0"/>
                              </a:rPr>
                            </m:ctrlPr>
                          </m:dPr>
                          <m:e>
                            <m:sSub>
                              <m:sSubPr>
                                <m:ctrlPr>
                                  <a:rPr lang="en-US" altLang="zh-CN" sz="2800" b="0" i="1" smtClean="0">
                                    <a:latin typeface="Cambria Math" panose="02040503050406030204" pitchFamily="18" charset="0"/>
                                  </a:rPr>
                                </m:ctrlPr>
                              </m:sSubPr>
                              <m:e>
                                <m:acc>
                                  <m:accPr>
                                    <m:chr m:val="̅"/>
                                    <m:ctrlPr>
                                      <a:rPr lang="en-US" altLang="zh-CN" sz="2800" b="0" i="1" smtClean="0">
                                        <a:latin typeface="Cambria Math" panose="02040503050406030204" pitchFamily="18" charset="0"/>
                                      </a:rPr>
                                    </m:ctrlPr>
                                  </m:accPr>
                                  <m:e>
                                    <m:r>
                                      <a:rPr lang="en-US" altLang="zh-CN" sz="2800" b="0" i="1" smtClean="0">
                                        <a:latin typeface="Cambria Math" panose="02040503050406030204" pitchFamily="18" charset="0"/>
                                      </a:rPr>
                                      <m:t>𝑦</m:t>
                                    </m:r>
                                  </m:e>
                                </m:acc>
                              </m:e>
                              <m:sub>
                                <m:r>
                                  <a:rPr lang="en-US" altLang="zh-CN" sz="2800" b="0" i="1" smtClean="0">
                                    <a:latin typeface="Cambria Math" panose="02040503050406030204" pitchFamily="18" charset="0"/>
                                  </a:rPr>
                                  <m:t>𝑠𝑡</m:t>
                                </m:r>
                              </m:sub>
                            </m:sSub>
                          </m:e>
                        </m:d>
                      </m:den>
                    </m:f>
                    <m:r>
                      <a:rPr lang="en-US" altLang="zh-CN" sz="2800" b="0" i="1" smtClean="0">
                        <a:latin typeface="Cambria Math" panose="02040503050406030204" pitchFamily="18" charset="0"/>
                      </a:rPr>
                      <m:t>=1+</m:t>
                    </m:r>
                    <m:d>
                      <m:dPr>
                        <m:ctrlPr>
                          <a:rPr lang="en-US" altLang="zh-CN" sz="2800" b="0" i="1" smtClean="0">
                            <a:latin typeface="Cambria Math" panose="02040503050406030204" pitchFamily="18" charset="0"/>
                          </a:rPr>
                        </m:ctrlPr>
                      </m:dPr>
                      <m:e>
                        <m:r>
                          <a:rPr lang="en-US" altLang="zh-CN" sz="2800" b="0" i="1" smtClean="0">
                            <a:latin typeface="Cambria Math" panose="02040503050406030204" pitchFamily="18" charset="0"/>
                          </a:rPr>
                          <m:t>𝑛</m:t>
                        </m:r>
                        <m:r>
                          <a:rPr lang="en-US" altLang="zh-CN" sz="2800" b="0" i="1" smtClean="0">
                            <a:latin typeface="Cambria Math" panose="02040503050406030204" pitchFamily="18" charset="0"/>
                          </a:rPr>
                          <m:t>−1</m:t>
                        </m:r>
                      </m:e>
                    </m:d>
                    <m:sSub>
                      <m:sSubPr>
                        <m:ctrlPr>
                          <a:rPr lang="en-US" altLang="zh-CN" sz="2800" b="0" i="1" smtClean="0">
                            <a:latin typeface="Cambria Math" panose="02040503050406030204" pitchFamily="18" charset="0"/>
                          </a:rPr>
                        </m:ctrlPr>
                      </m:sSubPr>
                      <m:e>
                        <m:r>
                          <a:rPr lang="zh-CN" altLang="en-US" sz="2800" b="0" i="1" smtClean="0">
                            <a:latin typeface="Cambria Math" panose="02040503050406030204" pitchFamily="18" charset="0"/>
                          </a:rPr>
                          <m:t>𝜌</m:t>
                        </m:r>
                      </m:e>
                      <m:sub>
                        <m:r>
                          <a:rPr lang="en-US" altLang="zh-CN" sz="2800" b="0" i="1" smtClean="0">
                            <a:latin typeface="Cambria Math" panose="02040503050406030204" pitchFamily="18" charset="0"/>
                          </a:rPr>
                          <m:t>𝑤𝑠𝑡</m:t>
                        </m:r>
                      </m:sub>
                    </m:sSub>
                  </m:oMath>
                </a14:m>
                <a:r>
                  <a:rPr lang="zh-CN" altLang="en-US" sz="2800" b="0" smtClean="0"/>
                  <a:t>。</a:t>
                </a:r>
                <a:endParaRPr lang="en-US" altLang="zh-CN" sz="2800" b="0" smtClean="0"/>
              </a:p>
              <a:p>
                <a14:m>
                  <m:oMath xmlns:m="http://schemas.openxmlformats.org/officeDocument/2006/math">
                    <m:sSub>
                      <m:sSubPr>
                        <m:ctrlPr>
                          <a:rPr lang="en-US" altLang="zh-CN" sz="2800" b="0" i="1" smtClean="0">
                            <a:latin typeface="Cambria Math" panose="02040503050406030204" pitchFamily="18" charset="0"/>
                          </a:rPr>
                        </m:ctrlPr>
                      </m:sSubPr>
                      <m:e>
                        <m:r>
                          <a:rPr lang="zh-CN" altLang="en-US" sz="2800" b="0" i="1" smtClean="0">
                            <a:latin typeface="Cambria Math" panose="02040503050406030204" pitchFamily="18" charset="0"/>
                          </a:rPr>
                          <m:t>𝜌</m:t>
                        </m:r>
                      </m:e>
                      <m:sub>
                        <m:r>
                          <a:rPr lang="en-US" altLang="zh-CN" sz="2800" b="0" i="1" smtClean="0">
                            <a:latin typeface="Cambria Math" panose="02040503050406030204" pitchFamily="18" charset="0"/>
                          </a:rPr>
                          <m:t>𝑤𝑠𝑡</m:t>
                        </m:r>
                      </m:sub>
                    </m:sSub>
                    <m:r>
                      <a:rPr lang="en-US" altLang="zh-CN" sz="2800" b="0" i="1" smtClean="0">
                        <a:latin typeface="Cambria Math" panose="02040503050406030204" pitchFamily="18" charset="0"/>
                      </a:rPr>
                      <m:t>&gt;0</m:t>
                    </m:r>
                  </m:oMath>
                </a14:m>
                <a:r>
                  <a:rPr lang="zh-CN" altLang="en-US" sz="2800" b="0" smtClean="0"/>
                  <a:t>时，系统抽样精度低于分层抽样</a:t>
                </a:r>
                <a:endParaRPr lang="en-US" altLang="zh-CN" sz="2800" b="0" smtClean="0"/>
              </a:p>
              <a:p>
                <a14:m>
                  <m:oMath xmlns:m="http://schemas.openxmlformats.org/officeDocument/2006/math">
                    <m:sSub>
                      <m:sSubPr>
                        <m:ctrlPr>
                          <a:rPr lang="en-US" altLang="zh-CN" sz="2800" b="0" i="1" smtClean="0">
                            <a:latin typeface="Cambria Math" panose="02040503050406030204" pitchFamily="18" charset="0"/>
                          </a:rPr>
                        </m:ctrlPr>
                      </m:sSubPr>
                      <m:e>
                        <m:r>
                          <a:rPr lang="zh-CN" altLang="en-US" sz="2800" b="0" i="1" smtClean="0">
                            <a:latin typeface="Cambria Math" panose="02040503050406030204" pitchFamily="18" charset="0"/>
                          </a:rPr>
                          <m:t>𝜌</m:t>
                        </m:r>
                      </m:e>
                      <m:sub>
                        <m:r>
                          <a:rPr lang="en-US" altLang="zh-CN" sz="2800" b="0" i="1" smtClean="0">
                            <a:latin typeface="Cambria Math" panose="02040503050406030204" pitchFamily="18" charset="0"/>
                          </a:rPr>
                          <m:t>𝑤𝑠𝑡</m:t>
                        </m:r>
                      </m:sub>
                    </m:sSub>
                    <m:r>
                      <a:rPr lang="en-US" altLang="zh-CN" sz="2800" b="0" i="1" smtClean="0">
                        <a:latin typeface="Cambria Math" panose="02040503050406030204" pitchFamily="18" charset="0"/>
                      </a:rPr>
                      <m:t>&gt;0</m:t>
                    </m:r>
                  </m:oMath>
                </a14:m>
                <a:r>
                  <a:rPr lang="zh-CN" altLang="en-US" sz="2800" b="0" smtClean="0"/>
                  <a:t>时，系统抽样</a:t>
                </a:r>
                <a:r>
                  <a:rPr lang="zh-CN" altLang="en-US" sz="2800" b="0" smtClean="0"/>
                  <a:t>精度</a:t>
                </a:r>
                <a:r>
                  <a:rPr lang="zh-CN" altLang="en-US" sz="2800" smtClean="0"/>
                  <a:t>与各层随机抽取一个单元的</a:t>
                </a:r>
                <a:r>
                  <a:rPr lang="zh-CN" altLang="en-US" sz="2800" b="0" smtClean="0"/>
                  <a:t>分层随机抽样相同</a:t>
                </a:r>
                <a:endParaRPr lang="en-US" altLang="zh-CN" sz="2800" b="0" smtClean="0"/>
              </a:p>
              <a:p>
                <a14:m>
                  <m:oMath xmlns:m="http://schemas.openxmlformats.org/officeDocument/2006/math">
                    <m:sSub>
                      <m:sSubPr>
                        <m:ctrlPr>
                          <a:rPr lang="en-US" altLang="zh-CN" sz="2800" b="0" i="1" smtClean="0">
                            <a:latin typeface="Cambria Math" panose="02040503050406030204" pitchFamily="18" charset="0"/>
                          </a:rPr>
                        </m:ctrlPr>
                      </m:sSubPr>
                      <m:e>
                        <m:r>
                          <a:rPr lang="zh-CN" altLang="en-US" sz="2800" b="0" i="1" smtClean="0">
                            <a:latin typeface="Cambria Math" panose="02040503050406030204" pitchFamily="18" charset="0"/>
                          </a:rPr>
                          <m:t>𝜌</m:t>
                        </m:r>
                      </m:e>
                      <m:sub>
                        <m:r>
                          <a:rPr lang="en-US" altLang="zh-CN" sz="2800" b="0" i="1" smtClean="0">
                            <a:latin typeface="Cambria Math" panose="02040503050406030204" pitchFamily="18" charset="0"/>
                          </a:rPr>
                          <m:t>𝑤𝑠𝑡</m:t>
                        </m:r>
                      </m:sub>
                    </m:sSub>
                    <m:r>
                      <a:rPr lang="en-US" altLang="zh-CN" sz="2800" b="0" i="1" smtClean="0">
                        <a:latin typeface="Cambria Math" panose="02040503050406030204" pitchFamily="18" charset="0"/>
                      </a:rPr>
                      <m:t>&lt;</m:t>
                    </m:r>
                    <m:r>
                      <a:rPr lang="en-US" altLang="zh-CN" sz="2800" b="0" i="1" smtClean="0">
                        <a:latin typeface="Cambria Math" panose="02040503050406030204" pitchFamily="18" charset="0"/>
                      </a:rPr>
                      <m:t>0</m:t>
                    </m:r>
                  </m:oMath>
                </a14:m>
                <a:r>
                  <a:rPr lang="zh-CN" altLang="en-US" sz="2800" b="0" smtClean="0"/>
                  <a:t>时，系统抽样</a:t>
                </a:r>
                <a:r>
                  <a:rPr lang="zh-CN" altLang="en-US" sz="2800" b="0" smtClean="0"/>
                  <a:t>精度</a:t>
                </a:r>
                <a:r>
                  <a:rPr lang="zh-CN" altLang="en-US" sz="2800"/>
                  <a:t>高</a:t>
                </a:r>
                <a:r>
                  <a:rPr lang="zh-CN" altLang="en-US" sz="2800" b="0" smtClean="0"/>
                  <a:t>于分层随机抽样</a:t>
                </a:r>
                <a:endParaRPr lang="en-US" altLang="zh-CN" sz="2800" b="0" smtClean="0"/>
              </a:p>
              <a:p>
                <a:endParaRPr lang="en-US" altLang="zh-CN" sz="2800" b="0" smtClean="0"/>
              </a:p>
              <a:p>
                <a:endParaRPr lang="en-US" altLang="zh-CN" sz="2800" b="0" smtClean="0"/>
              </a:p>
              <a:p>
                <a:pPr marL="0" indent="0">
                  <a:buNone/>
                </a:pPr>
                <a:endParaRPr lang="zh-CN" altLang="en-US"/>
              </a:p>
            </p:txBody>
          </p:sp>
        </mc:Choice>
        <mc:Fallback>
          <p:sp>
            <p:nvSpPr>
              <p:cNvPr id="7" name="内容占位符 6"/>
              <p:cNvSpPr>
                <a:spLocks noGrp="1" noRot="1" noChangeAspect="1" noMove="1" noResize="1" noEditPoints="1" noAdjustHandles="1" noChangeArrowheads="1" noChangeShapeType="1" noTextEdit="1"/>
              </p:cNvSpPr>
              <p:nvPr>
                <p:ph idx="1"/>
              </p:nvPr>
            </p:nvSpPr>
            <p:spPr>
              <a:xfrm>
                <a:off x="827583" y="2132856"/>
                <a:ext cx="8116391" cy="4114800"/>
              </a:xfrm>
              <a:blipFill rotWithShape="0">
                <a:blip r:embed="rId2"/>
                <a:stretch>
                  <a:fillRect l="-1578" t="-1630"/>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484332581"/>
      </p:ext>
    </p:extLst>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539552" y="2060848"/>
                <a:ext cx="8460432" cy="4114800"/>
              </a:xfrm>
            </p:spPr>
            <p:txBody>
              <a:bodyPr/>
              <a:lstStyle/>
              <a:p>
                <a:r>
                  <a:rPr lang="zh-CN" altLang="en-US" smtClean="0"/>
                  <a:t>定理</a:t>
                </a:r>
                <a:r>
                  <a:rPr lang="en-US" altLang="zh-CN" smtClean="0"/>
                  <a:t>6.5 </a:t>
                </a:r>
                <a:r>
                  <a:rPr lang="zh-CN" altLang="en-US" smtClean="0"/>
                  <a:t>对固定的有限总体</a:t>
                </a:r>
                <a14:m>
                  <m:oMath xmlns:m="http://schemas.openxmlformats.org/officeDocument/2006/math">
                    <m:r>
                      <a:rPr lang="en-US" altLang="zh-CN" b="0" i="1" smtClean="0">
                        <a:latin typeface="Cambria Math" panose="02040503050406030204" pitchFamily="18" charset="0"/>
                      </a:rPr>
                      <m:t>(</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𝑌</m:t>
                        </m:r>
                      </m:e>
                      <m:sub>
                        <m:r>
                          <a:rPr lang="en-US" altLang="zh-CN" b="0" i="1" smtClean="0">
                            <a:latin typeface="Cambria Math" panose="02040503050406030204" pitchFamily="18" charset="0"/>
                          </a:rPr>
                          <m:t>1</m:t>
                        </m:r>
                      </m:sub>
                    </m:sSub>
                    <m:r>
                      <a:rPr lang="en-US" altLang="zh-CN" b="0" i="1" smtClean="0">
                        <a:latin typeface="Cambria Math" panose="02040503050406030204" pitchFamily="18" charset="0"/>
                      </a:rPr>
                      <m:t>,</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𝑌</m:t>
                        </m:r>
                      </m:e>
                      <m:sub>
                        <m:r>
                          <a:rPr lang="en-US" altLang="zh-CN" b="0" i="1" smtClean="0">
                            <a:latin typeface="Cambria Math" panose="02040503050406030204" pitchFamily="18" charset="0"/>
                          </a:rPr>
                          <m:t>2</m:t>
                        </m:r>
                      </m:sub>
                    </m:sSub>
                    <m:r>
                      <a:rPr lang="en-US" altLang="zh-CN" b="0" i="1" smtClean="0">
                        <a:latin typeface="Cambria Math" panose="02040503050406030204" pitchFamily="18" charset="0"/>
                      </a:rPr>
                      <m:t>,…,</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𝑌</m:t>
                        </m:r>
                      </m:e>
                      <m:sub>
                        <m:r>
                          <a:rPr lang="en-US" altLang="zh-CN" b="0" i="1" smtClean="0">
                            <a:latin typeface="Cambria Math" panose="02040503050406030204" pitchFamily="18" charset="0"/>
                          </a:rPr>
                          <m:t>𝑁</m:t>
                        </m:r>
                      </m:sub>
                    </m:sSub>
                    <m:r>
                      <a:rPr lang="en-US" altLang="zh-CN" b="0" i="1" smtClean="0">
                        <a:latin typeface="Cambria Math" panose="02040503050406030204" pitchFamily="18" charset="0"/>
                      </a:rPr>
                      <m:t>)</m:t>
                    </m:r>
                  </m:oMath>
                </a14:m>
                <a:r>
                  <a:rPr lang="en-US" altLang="zh-CN" smtClean="0"/>
                  <a:t>,</a:t>
                </a:r>
                <a:r>
                  <a:rPr lang="zh-CN" altLang="en-US" smtClean="0"/>
                  <a:t>以</a:t>
                </a:r>
                <a14:m>
                  <m:oMath xmlns:m="http://schemas.openxmlformats.org/officeDocument/2006/math">
                    <m:r>
                      <m:rPr>
                        <m:sty m:val="p"/>
                      </m:rPr>
                      <a:rPr lang="en-US" altLang="zh-CN" b="0" i="0" smtClean="0">
                        <a:latin typeface="Cambria Math" panose="02040503050406030204" pitchFamily="18" charset="0"/>
                      </a:rPr>
                      <m:t>V</m:t>
                    </m:r>
                    <m:r>
                      <a:rPr lang="en-US" altLang="zh-CN" b="0" i="1" smtClean="0">
                        <a:latin typeface="Cambria Math" panose="02040503050406030204" pitchFamily="18" charset="0"/>
                      </a:rPr>
                      <m:t>(</m:t>
                    </m:r>
                    <m:acc>
                      <m:accPr>
                        <m:chr m:val="̅"/>
                        <m:ctrlPr>
                          <a:rPr lang="en-US" altLang="zh-CN" b="0" i="1" smtClean="0">
                            <a:latin typeface="Cambria Math" panose="02040503050406030204" pitchFamily="18" charset="0"/>
                          </a:rPr>
                        </m:ctrlPr>
                      </m:accPr>
                      <m:e>
                        <m:r>
                          <a:rPr lang="en-US" altLang="zh-CN" b="0" i="1" smtClean="0">
                            <a:latin typeface="Cambria Math" panose="02040503050406030204" pitchFamily="18" charset="0"/>
                          </a:rPr>
                          <m:t>𝑦</m:t>
                        </m:r>
                      </m:e>
                    </m:acc>
                    <m:r>
                      <a:rPr lang="en-US" altLang="zh-CN" b="0" i="1" smtClean="0">
                        <a:latin typeface="Cambria Math" panose="02040503050406030204" pitchFamily="18" charset="0"/>
                      </a:rPr>
                      <m:t>)</m:t>
                    </m:r>
                    <m:r>
                      <a:rPr lang="zh-CN" altLang="en-US" i="1">
                        <a:latin typeface="Cambria Math" panose="02040503050406030204" pitchFamily="18" charset="0"/>
                      </a:rPr>
                      <m:t>表示</m:t>
                    </m:r>
                    <m:r>
                      <a:rPr lang="zh-CN" altLang="en-US" i="1" smtClean="0">
                        <a:latin typeface="Cambria Math" panose="02040503050406030204" pitchFamily="18" charset="0"/>
                      </a:rPr>
                      <m:t>简单随机</m:t>
                    </m:r>
                    <m:r>
                      <a:rPr lang="zh-CN" altLang="en-US" i="1">
                        <a:latin typeface="Cambria Math" panose="02040503050406030204" pitchFamily="18" charset="0"/>
                      </a:rPr>
                      <m:t>抽样</m:t>
                    </m:r>
                  </m:oMath>
                </a14:m>
                <a:r>
                  <a:rPr lang="zh-CN" altLang="en-US" smtClean="0"/>
                  <a:t>的样本均值方差，以</a:t>
                </a:r>
                <a14:m>
                  <m:oMath xmlns:m="http://schemas.openxmlformats.org/officeDocument/2006/math">
                    <m:r>
                      <a:rPr lang="en-US" altLang="zh-CN" b="0" i="1" smtClean="0">
                        <a:latin typeface="Cambria Math" panose="02040503050406030204" pitchFamily="18" charset="0"/>
                      </a:rPr>
                      <m:t>𝑉</m:t>
                    </m:r>
                    <m:r>
                      <a:rPr lang="en-US" altLang="zh-CN" b="0" i="1" smtClean="0">
                        <a:latin typeface="Cambria Math" panose="02040503050406030204" pitchFamily="18" charset="0"/>
                      </a:rPr>
                      <m:t>(</m:t>
                    </m:r>
                    <m:sSub>
                      <m:sSubPr>
                        <m:ctrlPr>
                          <a:rPr lang="en-US" altLang="zh-CN" b="0" i="1" smtClean="0">
                            <a:latin typeface="Cambria Math" panose="02040503050406030204" pitchFamily="18" charset="0"/>
                          </a:rPr>
                        </m:ctrlPr>
                      </m:sSubPr>
                      <m:e>
                        <m:acc>
                          <m:accPr>
                            <m:chr m:val="̅"/>
                            <m:ctrlPr>
                              <a:rPr lang="en-US" altLang="zh-CN" b="0" i="1" smtClean="0">
                                <a:latin typeface="Cambria Math" panose="02040503050406030204" pitchFamily="18" charset="0"/>
                              </a:rPr>
                            </m:ctrlPr>
                          </m:accPr>
                          <m:e>
                            <m:r>
                              <a:rPr lang="en-US" altLang="zh-CN" b="0" i="1" smtClean="0">
                                <a:latin typeface="Cambria Math" panose="02040503050406030204" pitchFamily="18" charset="0"/>
                              </a:rPr>
                              <m:t>𝑦</m:t>
                            </m:r>
                          </m:e>
                        </m:acc>
                      </m:e>
                      <m:sub>
                        <m:r>
                          <a:rPr lang="en-US" altLang="zh-CN" b="0" i="1" smtClean="0">
                            <a:latin typeface="Cambria Math" panose="02040503050406030204" pitchFamily="18" charset="0"/>
                          </a:rPr>
                          <m:t>𝑠𝑦</m:t>
                        </m:r>
                      </m:sub>
                    </m:sSub>
                    <m:r>
                      <a:rPr lang="en-US" altLang="zh-CN" b="0" i="1" smtClean="0">
                        <a:latin typeface="Cambria Math" panose="02040503050406030204" pitchFamily="18" charset="0"/>
                      </a:rPr>
                      <m:t>)</m:t>
                    </m:r>
                  </m:oMath>
                </a14:m>
                <a:r>
                  <a:rPr lang="zh-CN" altLang="en-US" smtClean="0"/>
                  <a:t>表示对同一总体的某个确定单元排列顺序进行系统抽样的样本均值方差，如果样本量</a:t>
                </a:r>
                <a:r>
                  <a:rPr lang="en-US" altLang="zh-CN" smtClean="0"/>
                  <a:t>n</a:t>
                </a:r>
                <a:r>
                  <a:rPr lang="zh-CN" altLang="en-US" smtClean="0"/>
                  <a:t>相等，则对应于</a:t>
                </a:r>
                <a:r>
                  <a:rPr lang="en-US" altLang="zh-CN" smtClean="0"/>
                  <a:t>N</a:t>
                </a:r>
                <a:r>
                  <a:rPr lang="zh-CN" altLang="en-US" smtClean="0"/>
                  <a:t>个单元的所有可能排列顺序的</a:t>
                </a:r>
                <a14:m>
                  <m:oMath xmlns:m="http://schemas.openxmlformats.org/officeDocument/2006/math">
                    <m:r>
                      <a:rPr lang="en-US" altLang="zh-CN" b="0" i="1" smtClean="0">
                        <a:latin typeface="Cambria Math" panose="02040503050406030204" pitchFamily="18" charset="0"/>
                      </a:rPr>
                      <m:t>𝑉</m:t>
                    </m:r>
                    <m:r>
                      <a:rPr lang="en-US" altLang="zh-CN" b="0" i="1" smtClean="0">
                        <a:latin typeface="Cambria Math" panose="02040503050406030204" pitchFamily="18" charset="0"/>
                      </a:rPr>
                      <m:t>(</m:t>
                    </m:r>
                    <m:sSub>
                      <m:sSubPr>
                        <m:ctrlPr>
                          <a:rPr lang="en-US" altLang="zh-CN" b="0" i="1" smtClean="0">
                            <a:latin typeface="Cambria Math" panose="02040503050406030204" pitchFamily="18" charset="0"/>
                          </a:rPr>
                        </m:ctrlPr>
                      </m:sSubPr>
                      <m:e>
                        <m:acc>
                          <m:accPr>
                            <m:chr m:val="̅"/>
                            <m:ctrlPr>
                              <a:rPr lang="en-US" altLang="zh-CN" b="0" i="1" smtClean="0">
                                <a:latin typeface="Cambria Math" panose="02040503050406030204" pitchFamily="18" charset="0"/>
                              </a:rPr>
                            </m:ctrlPr>
                          </m:accPr>
                          <m:e>
                            <m:r>
                              <a:rPr lang="en-US" altLang="zh-CN" b="0" i="1" smtClean="0">
                                <a:latin typeface="Cambria Math" panose="02040503050406030204" pitchFamily="18" charset="0"/>
                              </a:rPr>
                              <m:t>𝑦</m:t>
                            </m:r>
                          </m:e>
                        </m:acc>
                      </m:e>
                      <m:sub>
                        <m:r>
                          <a:rPr lang="en-US" altLang="zh-CN" b="0" i="1" smtClean="0">
                            <a:latin typeface="Cambria Math" panose="02040503050406030204" pitchFamily="18" charset="0"/>
                          </a:rPr>
                          <m:t>𝑠𝑦</m:t>
                        </m:r>
                      </m:sub>
                    </m:sSub>
                    <m:r>
                      <a:rPr lang="en-US" altLang="zh-CN" b="0" i="1" smtClean="0">
                        <a:latin typeface="Cambria Math" panose="02040503050406030204" pitchFamily="18" charset="0"/>
                      </a:rPr>
                      <m:t>)</m:t>
                    </m:r>
                  </m:oMath>
                </a14:m>
                <a:r>
                  <a:rPr lang="zh-CN" altLang="en-US" smtClean="0"/>
                  <a:t>，有</a:t>
                </a:r>
                <a:endParaRPr lang="en-US" altLang="zh-CN" smtClean="0"/>
              </a:p>
              <a:p>
                <a:pPr marL="0" indent="0">
                  <a:buNone/>
                </a:pPr>
                <a14:m>
                  <m:oMathPara xmlns:m="http://schemas.openxmlformats.org/officeDocument/2006/math">
                    <m:oMathParaPr>
                      <m:jc m:val="centerGroup"/>
                    </m:oMathParaPr>
                    <m:oMath xmlns:m="http://schemas.openxmlformats.org/officeDocument/2006/math">
                      <m:r>
                        <a:rPr lang="en-US" altLang="zh-CN" b="0" i="1" smtClean="0">
                          <a:latin typeface="Cambria Math" panose="02040503050406030204" pitchFamily="18" charset="0"/>
                        </a:rPr>
                        <m:t>𝐸</m:t>
                      </m:r>
                      <m:d>
                        <m:dPr>
                          <m:begChr m:val="["/>
                          <m:endChr m:val="]"/>
                          <m:ctrlPr>
                            <a:rPr lang="en-US" altLang="zh-CN" b="0" i="1" smtClean="0">
                              <a:latin typeface="Cambria Math" panose="02040503050406030204" pitchFamily="18" charset="0"/>
                            </a:rPr>
                          </m:ctrlPr>
                        </m:dPr>
                        <m:e>
                          <m:r>
                            <a:rPr lang="en-US" altLang="zh-CN" b="0" i="1" smtClean="0">
                              <a:latin typeface="Cambria Math" panose="02040503050406030204" pitchFamily="18" charset="0"/>
                            </a:rPr>
                            <m:t>𝑉</m:t>
                          </m:r>
                          <m:d>
                            <m:dPr>
                              <m:ctrlPr>
                                <a:rPr lang="en-US" altLang="zh-CN" b="0" i="1" smtClean="0">
                                  <a:latin typeface="Cambria Math" panose="02040503050406030204" pitchFamily="18" charset="0"/>
                                </a:rPr>
                              </m:ctrlPr>
                            </m:dPr>
                            <m:e>
                              <m:sSub>
                                <m:sSubPr>
                                  <m:ctrlPr>
                                    <a:rPr lang="en-US" altLang="zh-CN" b="0" i="1" smtClean="0">
                                      <a:latin typeface="Cambria Math" panose="02040503050406030204" pitchFamily="18" charset="0"/>
                                    </a:rPr>
                                  </m:ctrlPr>
                                </m:sSubPr>
                                <m:e>
                                  <m:acc>
                                    <m:accPr>
                                      <m:chr m:val="̅"/>
                                      <m:ctrlPr>
                                        <a:rPr lang="en-US" altLang="zh-CN" b="0" i="1" smtClean="0">
                                          <a:latin typeface="Cambria Math" panose="02040503050406030204" pitchFamily="18" charset="0"/>
                                        </a:rPr>
                                      </m:ctrlPr>
                                    </m:accPr>
                                    <m:e>
                                      <m:r>
                                        <a:rPr lang="en-US" altLang="zh-CN" b="0" i="1" smtClean="0">
                                          <a:latin typeface="Cambria Math" panose="02040503050406030204" pitchFamily="18" charset="0"/>
                                        </a:rPr>
                                        <m:t>𝑦</m:t>
                                      </m:r>
                                    </m:e>
                                  </m:acc>
                                </m:e>
                                <m:sub>
                                  <m:r>
                                    <a:rPr lang="en-US" altLang="zh-CN" b="0" i="1" smtClean="0">
                                      <a:latin typeface="Cambria Math" panose="02040503050406030204" pitchFamily="18" charset="0"/>
                                    </a:rPr>
                                    <m:t>𝑠𝑦</m:t>
                                  </m:r>
                                </m:sub>
                              </m:sSub>
                            </m:e>
                          </m:d>
                        </m:e>
                      </m:d>
                      <m:r>
                        <a:rPr lang="en-US" altLang="zh-CN" b="0" i="1" smtClean="0">
                          <a:latin typeface="Cambria Math" panose="02040503050406030204" pitchFamily="18" charset="0"/>
                        </a:rPr>
                        <m:t>=</m:t>
                      </m:r>
                      <m:r>
                        <a:rPr lang="en-US" altLang="zh-CN" b="0" i="1" smtClean="0">
                          <a:latin typeface="Cambria Math" panose="02040503050406030204" pitchFamily="18" charset="0"/>
                        </a:rPr>
                        <m:t>𝑉</m:t>
                      </m:r>
                      <m:r>
                        <a:rPr lang="en-US" altLang="zh-CN" b="0" i="1" smtClean="0">
                          <a:latin typeface="Cambria Math" panose="02040503050406030204" pitchFamily="18" charset="0"/>
                        </a:rPr>
                        <m:t>(</m:t>
                      </m:r>
                      <m:acc>
                        <m:accPr>
                          <m:chr m:val="̅"/>
                          <m:ctrlPr>
                            <a:rPr lang="en-US" altLang="zh-CN" b="0" i="1" smtClean="0">
                              <a:latin typeface="Cambria Math" panose="02040503050406030204" pitchFamily="18" charset="0"/>
                            </a:rPr>
                          </m:ctrlPr>
                        </m:accPr>
                        <m:e>
                          <m:r>
                            <a:rPr lang="en-US" altLang="zh-CN" b="0" i="1" smtClean="0">
                              <a:latin typeface="Cambria Math" panose="02040503050406030204" pitchFamily="18" charset="0"/>
                            </a:rPr>
                            <m:t>𝑦</m:t>
                          </m:r>
                        </m:e>
                      </m:acc>
                      <m:r>
                        <a:rPr lang="en-US" altLang="zh-CN" b="0" i="1" smtClean="0">
                          <a:latin typeface="Cambria Math" panose="02040503050406030204" pitchFamily="18" charset="0"/>
                        </a:rPr>
                        <m:t>)</m:t>
                      </m:r>
                    </m:oMath>
                  </m:oMathPara>
                </a14:m>
                <a:endParaRPr lang="zh-CN" altLang="en-US"/>
              </a:p>
            </p:txBody>
          </p:sp>
        </mc:Choice>
        <mc:Fallback>
          <p:sp>
            <p:nvSpPr>
              <p:cNvPr id="3" name="内容占位符 2"/>
              <p:cNvSpPr>
                <a:spLocks noGrp="1" noRot="1" noChangeAspect="1" noMove="1" noResize="1" noEditPoints="1" noAdjustHandles="1" noChangeArrowheads="1" noChangeShapeType="1" noTextEdit="1"/>
              </p:cNvSpPr>
              <p:nvPr>
                <p:ph idx="1"/>
              </p:nvPr>
            </p:nvSpPr>
            <p:spPr>
              <a:xfrm>
                <a:off x="539552" y="2060848"/>
                <a:ext cx="8460432" cy="4114800"/>
              </a:xfrm>
              <a:blipFill rotWithShape="0">
                <a:blip r:embed="rId2"/>
                <a:stretch>
                  <a:fillRect l="-577" t="-2370" r="-64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458053454"/>
      </p:ext>
    </p:extLst>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83568" y="2060848"/>
            <a:ext cx="8136904" cy="4114800"/>
          </a:xfrm>
        </p:spPr>
        <p:txBody>
          <a:bodyPr/>
          <a:lstStyle/>
          <a:p>
            <a:pPr marL="0" indent="0">
              <a:buNone/>
            </a:pPr>
            <a:r>
              <a:rPr lang="zh-CN" altLang="en-US" smtClean="0">
                <a:solidFill>
                  <a:schemeClr val="tx1"/>
                </a:solidFill>
              </a:rPr>
              <a:t>本质上，随机抽样其实只有一种，那就是简单随机抽样。</a:t>
            </a:r>
            <a:endParaRPr lang="en-US" altLang="zh-CN" smtClean="0"/>
          </a:p>
          <a:p>
            <a:r>
              <a:rPr lang="zh-CN" altLang="en-US" sz="2800" smtClean="0"/>
              <a:t>整群抽样是单元大些的简单随机抽样</a:t>
            </a:r>
            <a:endParaRPr lang="en-US" altLang="zh-CN" sz="2800" smtClean="0"/>
          </a:p>
          <a:p>
            <a:r>
              <a:rPr lang="zh-CN" altLang="en-US" sz="2800" smtClean="0"/>
              <a:t>分层抽样是各层各自独立进行的简单随机抽样，在此基础上由各样本均值加权得到整个样本均值</a:t>
            </a:r>
            <a:endParaRPr lang="en-US" altLang="zh-CN" sz="2800" smtClean="0"/>
          </a:p>
          <a:p>
            <a:r>
              <a:rPr lang="zh-CN" altLang="en-US" sz="2800" smtClean="0"/>
              <a:t>系统抽样是一种简化的简单随机抽样</a:t>
            </a:r>
            <a:endParaRPr lang="en-US" altLang="zh-CN" sz="2800" smtClean="0"/>
          </a:p>
          <a:p>
            <a:endParaRPr lang="en-US" altLang="zh-CN" smtClean="0"/>
          </a:p>
          <a:p>
            <a:endParaRPr lang="zh-CN" altLang="en-US"/>
          </a:p>
        </p:txBody>
      </p:sp>
    </p:spTree>
    <p:extLst>
      <p:ext uri="{BB962C8B-B14F-4D97-AF65-F5344CB8AC3E}">
        <p14:creationId xmlns:p14="http://schemas.microsoft.com/office/powerpoint/2010/main" val="2140328886"/>
      </p:ext>
    </p:extLst>
  </p:cSld>
  <p:clrMapOvr>
    <a:masterClrMapping/>
  </p:clrMapOvr>
  <p:transition>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7" name="Rectangle 2"/>
          <p:cNvSpPr>
            <a:spLocks noGrp="1" noRot="1" noChangeArrowheads="1"/>
          </p:cNvSpPr>
          <p:nvPr>
            <p:ph type="title"/>
          </p:nvPr>
        </p:nvSpPr>
        <p:spPr/>
        <p:txBody>
          <a:bodyPr/>
          <a:lstStyle/>
          <a:p>
            <a:pPr eaLnBrk="1" hangingPunct="1"/>
            <a:r>
              <a:rPr lang="zh-CN" altLang="en-US" sz="3600" smtClean="0">
                <a:solidFill>
                  <a:schemeClr val="tx1"/>
                </a:solidFill>
              </a:rPr>
              <a:t>第三</a:t>
            </a:r>
            <a:r>
              <a:rPr lang="zh-CN" altLang="en-US" sz="3600" smtClean="0">
                <a:solidFill>
                  <a:schemeClr val="tx1"/>
                </a:solidFill>
              </a:rPr>
              <a:t>节 </a:t>
            </a:r>
            <a:r>
              <a:rPr lang="zh-CN" altLang="en-US" sz="3600" smtClean="0">
                <a:solidFill>
                  <a:schemeClr val="tx1"/>
                </a:solidFill>
              </a:rPr>
              <a:t>不等概率系统抽样 </a:t>
            </a:r>
            <a:endParaRPr lang="zh-CN" altLang="en-US" sz="3600" smtClean="0">
              <a:solidFill>
                <a:schemeClr val="tx1"/>
              </a:solidFill>
            </a:endParaRPr>
          </a:p>
        </p:txBody>
      </p:sp>
      <mc:AlternateContent xmlns:mc="http://schemas.openxmlformats.org/markup-compatibility/2006">
        <mc:Choice xmlns:a14="http://schemas.microsoft.com/office/drawing/2010/main" Requires="a14">
          <p:sp>
            <p:nvSpPr>
              <p:cNvPr id="23558" name="Rectangle 3"/>
              <p:cNvSpPr>
                <a:spLocks noGrp="1" noChangeArrowheads="1"/>
              </p:cNvSpPr>
              <p:nvPr>
                <p:ph idx="1"/>
              </p:nvPr>
            </p:nvSpPr>
            <p:spPr>
              <a:xfrm>
                <a:off x="685800" y="2060848"/>
                <a:ext cx="7772400" cy="4114800"/>
              </a:xfrm>
            </p:spPr>
            <p:txBody>
              <a:bodyPr/>
              <a:lstStyle/>
              <a:p>
                <a:pPr eaLnBrk="1" hangingPunct="1">
                  <a:lnSpc>
                    <a:spcPct val="150000"/>
                  </a:lnSpc>
                </a:pPr>
                <a:r>
                  <a:rPr lang="zh-CN" altLang="en-US" sz="2800" smtClean="0"/>
                  <a:t>属于不放回不等概率抽样，具有系统抽样方便易行与不等概率抽样效率较高的双重优势</a:t>
                </a:r>
                <a:endParaRPr lang="en-US" altLang="zh-CN" sz="2800" smtClean="0"/>
              </a:p>
              <a:p>
                <a:pPr eaLnBrk="1" hangingPunct="1">
                  <a:lnSpc>
                    <a:spcPct val="150000"/>
                  </a:lnSpc>
                </a:pPr>
                <a:r>
                  <a:rPr lang="zh-CN" altLang="en-US" sz="2800" smtClean="0"/>
                  <a:t>其中</a:t>
                </a:r>
                <a14:m>
                  <m:oMath xmlns:m="http://schemas.openxmlformats.org/officeDocument/2006/math">
                    <m:r>
                      <a:rPr lang="zh-CN" altLang="en-US" sz="2800" i="1" smtClean="0">
                        <a:latin typeface="Cambria Math" panose="02040503050406030204" pitchFamily="18" charset="0"/>
                      </a:rPr>
                      <m:t>𝜋</m:t>
                    </m:r>
                    <m:r>
                      <a:rPr lang="en-US" altLang="zh-CN" sz="2800" b="0" i="1" smtClean="0">
                        <a:latin typeface="Cambria Math" panose="02040503050406030204" pitchFamily="18" charset="0"/>
                      </a:rPr>
                      <m:t>𝑃𝑆</m:t>
                    </m:r>
                  </m:oMath>
                </a14:m>
                <a:r>
                  <a:rPr lang="zh-CN" altLang="en-US" sz="2800" smtClean="0"/>
                  <a:t>系统抽样，由于能够同时适用于任何样本量</a:t>
                </a:r>
                <a:r>
                  <a:rPr lang="en-US" altLang="zh-CN" sz="2800" smtClean="0"/>
                  <a:t>n</a:t>
                </a:r>
                <a:r>
                  <a:rPr lang="zh-CN" altLang="en-US" sz="2800" smtClean="0"/>
                  <a:t>的情形，应用最为广泛</a:t>
                </a:r>
                <a:endParaRPr lang="en-US" altLang="zh-CN" sz="2800" smtClean="0"/>
              </a:p>
            </p:txBody>
          </p:sp>
        </mc:Choice>
        <mc:Fallback>
          <p:sp>
            <p:nvSpPr>
              <p:cNvPr id="23558" name="Rectangle 3"/>
              <p:cNvSpPr>
                <a:spLocks noGrp="1" noRot="1" noChangeAspect="1" noMove="1" noResize="1" noEditPoints="1" noAdjustHandles="1" noChangeArrowheads="1" noChangeShapeType="1" noTextEdit="1"/>
              </p:cNvSpPr>
              <p:nvPr>
                <p:ph idx="1"/>
              </p:nvPr>
            </p:nvSpPr>
            <p:spPr>
              <a:xfrm>
                <a:off x="685800" y="2060848"/>
                <a:ext cx="7772400" cy="4114800"/>
              </a:xfrm>
              <a:blipFill rotWithShape="0">
                <a:blip r:embed="rId2"/>
                <a:stretch>
                  <a:fillRect l="-392"/>
                </a:stretch>
              </a:blipFill>
            </p:spPr>
            <p:txBody>
              <a:bodyPr/>
              <a:lstStyle/>
              <a:p>
                <a:r>
                  <a:rPr lang="zh-CN" altLang="en-US">
                    <a:noFill/>
                  </a:rPr>
                  <a:t> </a:t>
                </a:r>
              </a:p>
            </p:txBody>
          </p:sp>
        </mc:Fallback>
      </mc:AlternateContent>
      <p:sp>
        <p:nvSpPr>
          <p:cNvPr id="23559" name="Rectangle 5"/>
          <p:cNvSpPr>
            <a:spLocks noChangeArrowheads="1"/>
          </p:cNvSpPr>
          <p:nvPr/>
        </p:nvSpPr>
        <p:spPr bwMode="auto">
          <a:xfrm>
            <a:off x="0" y="32115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lvl1pPr eaLnBrk="0" hangingPunct="0">
              <a:defRPr>
                <a:solidFill>
                  <a:schemeClr val="tx1"/>
                </a:solidFill>
                <a:latin typeface="Garamond" panose="02020404030301010803" pitchFamily="18" charset="0"/>
                <a:ea typeface="宋体" panose="02010600030101010101" pitchFamily="2" charset="-122"/>
              </a:defRPr>
            </a:lvl1pPr>
            <a:lvl2pPr marL="742950" indent="-285750" eaLnBrk="0" hangingPunct="0">
              <a:defRPr>
                <a:solidFill>
                  <a:schemeClr val="tx1"/>
                </a:solidFill>
                <a:latin typeface="Garamond" panose="02020404030301010803" pitchFamily="18" charset="0"/>
                <a:ea typeface="宋体" panose="02010600030101010101" pitchFamily="2" charset="-122"/>
              </a:defRPr>
            </a:lvl2pPr>
            <a:lvl3pPr marL="1143000" indent="-228600" eaLnBrk="0" hangingPunct="0">
              <a:defRPr>
                <a:solidFill>
                  <a:schemeClr val="tx1"/>
                </a:solidFill>
                <a:latin typeface="Garamond" panose="02020404030301010803" pitchFamily="18" charset="0"/>
                <a:ea typeface="宋体" panose="02010600030101010101" pitchFamily="2" charset="-122"/>
              </a:defRPr>
            </a:lvl3pPr>
            <a:lvl4pPr marL="1600200" indent="-228600" eaLnBrk="0" hangingPunct="0">
              <a:defRPr>
                <a:solidFill>
                  <a:schemeClr val="tx1"/>
                </a:solidFill>
                <a:latin typeface="Garamond" panose="02020404030301010803" pitchFamily="18" charset="0"/>
                <a:ea typeface="宋体" panose="02010600030101010101" pitchFamily="2" charset="-122"/>
              </a:defRPr>
            </a:lvl4pPr>
            <a:lvl5pPr marL="2057400" indent="-228600" eaLnBrk="0" hangingPunct="0">
              <a:defRPr>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9pPr>
          </a:lstStyle>
          <a:p>
            <a:pPr eaLnBrk="1" hangingPunct="1"/>
            <a:endParaRPr lang="zh-CN" altLang="en-US"/>
          </a:p>
        </p:txBody>
      </p:sp>
      <p:sp>
        <p:nvSpPr>
          <p:cNvPr id="23560" name="Rectangle 7"/>
          <p:cNvSpPr>
            <a:spLocks noChangeArrowheads="1"/>
          </p:cNvSpPr>
          <p:nvPr/>
        </p:nvSpPr>
        <p:spPr bwMode="auto">
          <a:xfrm>
            <a:off x="0" y="36449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lvl1pPr eaLnBrk="0" hangingPunct="0">
              <a:defRPr>
                <a:solidFill>
                  <a:schemeClr val="tx1"/>
                </a:solidFill>
                <a:latin typeface="Garamond" panose="02020404030301010803" pitchFamily="18" charset="0"/>
                <a:ea typeface="宋体" panose="02010600030101010101" pitchFamily="2" charset="-122"/>
              </a:defRPr>
            </a:lvl1pPr>
            <a:lvl2pPr marL="742950" indent="-285750" eaLnBrk="0" hangingPunct="0">
              <a:defRPr>
                <a:solidFill>
                  <a:schemeClr val="tx1"/>
                </a:solidFill>
                <a:latin typeface="Garamond" panose="02020404030301010803" pitchFamily="18" charset="0"/>
                <a:ea typeface="宋体" panose="02010600030101010101" pitchFamily="2" charset="-122"/>
              </a:defRPr>
            </a:lvl2pPr>
            <a:lvl3pPr marL="1143000" indent="-228600" eaLnBrk="0" hangingPunct="0">
              <a:defRPr>
                <a:solidFill>
                  <a:schemeClr val="tx1"/>
                </a:solidFill>
                <a:latin typeface="Garamond" panose="02020404030301010803" pitchFamily="18" charset="0"/>
                <a:ea typeface="宋体" panose="02010600030101010101" pitchFamily="2" charset="-122"/>
              </a:defRPr>
            </a:lvl3pPr>
            <a:lvl4pPr marL="1600200" indent="-228600" eaLnBrk="0" hangingPunct="0">
              <a:defRPr>
                <a:solidFill>
                  <a:schemeClr val="tx1"/>
                </a:solidFill>
                <a:latin typeface="Garamond" panose="02020404030301010803" pitchFamily="18" charset="0"/>
                <a:ea typeface="宋体" panose="02010600030101010101" pitchFamily="2" charset="-122"/>
              </a:defRPr>
            </a:lvl4pPr>
            <a:lvl5pPr marL="2057400" indent="-228600" eaLnBrk="0" hangingPunct="0">
              <a:defRPr>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9pPr>
          </a:lstStyle>
          <a:p>
            <a:pPr eaLnBrk="1" hangingPunct="1"/>
            <a:endParaRPr lang="zh-CN" altLang="en-US"/>
          </a:p>
        </p:txBody>
      </p:sp>
      <p:sp>
        <p:nvSpPr>
          <p:cNvPr id="23561" name="Rectangle 9"/>
          <p:cNvSpPr>
            <a:spLocks noChangeArrowheads="1"/>
          </p:cNvSpPr>
          <p:nvPr/>
        </p:nvSpPr>
        <p:spPr bwMode="auto">
          <a:xfrm>
            <a:off x="0" y="3219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lvl1pPr eaLnBrk="0" hangingPunct="0">
              <a:defRPr>
                <a:solidFill>
                  <a:schemeClr val="tx1"/>
                </a:solidFill>
                <a:latin typeface="Garamond" panose="02020404030301010803" pitchFamily="18" charset="0"/>
                <a:ea typeface="宋体" panose="02010600030101010101" pitchFamily="2" charset="-122"/>
              </a:defRPr>
            </a:lvl1pPr>
            <a:lvl2pPr marL="742950" indent="-285750" eaLnBrk="0" hangingPunct="0">
              <a:defRPr>
                <a:solidFill>
                  <a:schemeClr val="tx1"/>
                </a:solidFill>
                <a:latin typeface="Garamond" panose="02020404030301010803" pitchFamily="18" charset="0"/>
                <a:ea typeface="宋体" panose="02010600030101010101" pitchFamily="2" charset="-122"/>
              </a:defRPr>
            </a:lvl2pPr>
            <a:lvl3pPr marL="1143000" indent="-228600" eaLnBrk="0" hangingPunct="0">
              <a:defRPr>
                <a:solidFill>
                  <a:schemeClr val="tx1"/>
                </a:solidFill>
                <a:latin typeface="Garamond" panose="02020404030301010803" pitchFamily="18" charset="0"/>
                <a:ea typeface="宋体" panose="02010600030101010101" pitchFamily="2" charset="-122"/>
              </a:defRPr>
            </a:lvl3pPr>
            <a:lvl4pPr marL="1600200" indent="-228600" eaLnBrk="0" hangingPunct="0">
              <a:defRPr>
                <a:solidFill>
                  <a:schemeClr val="tx1"/>
                </a:solidFill>
                <a:latin typeface="Garamond" panose="02020404030301010803" pitchFamily="18" charset="0"/>
                <a:ea typeface="宋体" panose="02010600030101010101" pitchFamily="2" charset="-122"/>
              </a:defRPr>
            </a:lvl4pPr>
            <a:lvl5pPr marL="2057400" indent="-228600" eaLnBrk="0" hangingPunct="0">
              <a:defRPr>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9pPr>
          </a:lstStyle>
          <a:p>
            <a:pPr eaLnBrk="1" hangingPunct="1"/>
            <a:endParaRPr lang="zh-CN" altLang="en-US"/>
          </a:p>
        </p:txBody>
      </p:sp>
    </p:spTree>
  </p:cSld>
  <p:clrMapOvr>
    <a:masterClrMapping/>
  </p:clrMapOvr>
  <p:transition>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标题 1"/>
              <p:cNvSpPr>
                <a:spLocks noGrp="1"/>
              </p:cNvSpPr>
              <p:nvPr>
                <p:ph type="title"/>
              </p:nvPr>
            </p:nvSpPr>
            <p:spPr/>
            <p:txBody>
              <a:bodyPr/>
              <a:lstStyle/>
              <a:p>
                <a14:m>
                  <m:oMath xmlns:m="http://schemas.openxmlformats.org/officeDocument/2006/math">
                    <m:r>
                      <a:rPr lang="zh-CN" altLang="en-US" i="1" smtClean="0">
                        <a:solidFill>
                          <a:schemeClr val="tx1"/>
                        </a:solidFill>
                        <a:latin typeface="Cambria Math" panose="02040503050406030204" pitchFamily="18" charset="0"/>
                      </a:rPr>
                      <m:t>𝜋</m:t>
                    </m:r>
                    <m:r>
                      <a:rPr lang="en-US" altLang="zh-CN" b="0" i="1" smtClean="0">
                        <a:solidFill>
                          <a:schemeClr val="tx1"/>
                        </a:solidFill>
                        <a:latin typeface="Cambria Math" panose="02040503050406030204" pitchFamily="18" charset="0"/>
                      </a:rPr>
                      <m:t>𝑃𝑆</m:t>
                    </m:r>
                  </m:oMath>
                </a14:m>
                <a:r>
                  <a:rPr lang="zh-CN" altLang="en-US" smtClean="0">
                    <a:solidFill>
                      <a:schemeClr val="tx1"/>
                    </a:solidFill>
                  </a:rPr>
                  <a:t>系统抽样</a:t>
                </a:r>
                <a:endParaRPr lang="zh-CN" altLang="en-US">
                  <a:solidFill>
                    <a:schemeClr val="tx1"/>
                  </a:solidFill>
                </a:endParaRPr>
              </a:p>
            </p:txBody>
          </p:sp>
        </mc:Choice>
        <mc:Fallback>
          <p:sp>
            <p:nvSpPr>
              <p:cNvPr id="2" name="标题 1"/>
              <p:cNvSpPr>
                <a:spLocks noGrp="1" noRot="1" noChangeAspect="1" noMove="1" noResize="1" noEditPoints="1" noAdjustHandles="1" noChangeArrowheads="1" noChangeShapeType="1" noTextEdit="1"/>
              </p:cNvSpPr>
              <p:nvPr>
                <p:ph type="title"/>
              </p:nvPr>
            </p:nvSpPr>
            <p:spPr>
              <a:blipFill rotWithShape="0">
                <a:blip r:embed="rId2"/>
                <a:stretch>
                  <a:fillRect b="-23936"/>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内容占位符 2"/>
              <p:cNvSpPr>
                <a:spLocks noGrp="1"/>
              </p:cNvSpPr>
              <p:nvPr>
                <p:ph idx="1"/>
              </p:nvPr>
            </p:nvSpPr>
            <p:spPr>
              <a:xfrm>
                <a:off x="755576" y="2060848"/>
                <a:ext cx="7772400" cy="4114800"/>
              </a:xfrm>
            </p:spPr>
            <p:txBody>
              <a:bodyPr/>
              <a:lstStyle/>
              <a:p>
                <a:pPr marL="0" indent="0">
                  <a:buNone/>
                </a:pPr>
                <a:r>
                  <a:rPr lang="zh-CN" altLang="en-US" sz="2800" smtClean="0"/>
                  <a:t>先在</a:t>
                </a:r>
                <a:r>
                  <a:rPr lang="en-US" altLang="zh-CN" sz="2800" smtClean="0"/>
                  <a:t>[0,1]</a:t>
                </a:r>
                <a:r>
                  <a:rPr lang="zh-CN" altLang="en-US" sz="2800" smtClean="0"/>
                  <a:t>范围内随机地抽取一个实数</a:t>
                </a:r>
                <a:r>
                  <a:rPr lang="en-US" altLang="zh-CN" sz="2800" smtClean="0"/>
                  <a:t>r</a:t>
                </a:r>
                <a:r>
                  <a:rPr lang="zh-CN" altLang="en-US" sz="2800" smtClean="0"/>
                  <a:t>，然后使满足条件</a:t>
                </a:r>
                <a14:m>
                  <m:oMath xmlns:m="http://schemas.openxmlformats.org/officeDocument/2006/math">
                    <m:nary>
                      <m:naryPr>
                        <m:chr m:val="∑"/>
                        <m:ctrlPr>
                          <a:rPr lang="zh-CN" altLang="en-US" sz="2800" i="1" smtClean="0">
                            <a:latin typeface="Cambria Math" panose="02040503050406030204" pitchFamily="18" charset="0"/>
                          </a:rPr>
                        </m:ctrlPr>
                      </m:naryPr>
                      <m:sub>
                        <m:r>
                          <m:rPr>
                            <m:brk m:alnAt="23"/>
                          </m:rPr>
                          <a:rPr lang="en-US" altLang="zh-CN" sz="2800" b="0" i="1" smtClean="0">
                            <a:latin typeface="Cambria Math" panose="02040503050406030204" pitchFamily="18" charset="0"/>
                          </a:rPr>
                          <m:t>𝑗</m:t>
                        </m:r>
                        <m:r>
                          <a:rPr lang="en-US" altLang="zh-CN" sz="2800" b="0" i="1" smtClean="0">
                            <a:latin typeface="Cambria Math" panose="02040503050406030204" pitchFamily="18" charset="0"/>
                          </a:rPr>
                          <m:t>=</m:t>
                        </m:r>
                        <m:r>
                          <m:rPr>
                            <m:brk m:alnAt="23"/>
                          </m:rPr>
                          <a:rPr lang="en-US" altLang="zh-CN" sz="2800" b="0" i="1" smtClean="0">
                            <a:latin typeface="Cambria Math" panose="02040503050406030204" pitchFamily="18" charset="0"/>
                          </a:rPr>
                          <m:t>1</m:t>
                        </m:r>
                      </m:sub>
                      <m:sup>
                        <m:r>
                          <a:rPr lang="en-US" altLang="zh-CN" sz="2800" b="0" i="1" smtClean="0">
                            <a:latin typeface="Cambria Math" panose="02040503050406030204" pitchFamily="18" charset="0"/>
                          </a:rPr>
                          <m:t>𝑖𝑘</m:t>
                        </m:r>
                        <m:r>
                          <a:rPr lang="en-US" altLang="zh-CN" sz="2800" b="0" i="1" smtClean="0">
                            <a:latin typeface="Cambria Math" panose="02040503050406030204" pitchFamily="18" charset="0"/>
                          </a:rPr>
                          <m:t>−</m:t>
                        </m:r>
                        <m:r>
                          <a:rPr lang="en-US" altLang="zh-CN" sz="2800" b="0" i="1" smtClean="0">
                            <a:latin typeface="Cambria Math" panose="02040503050406030204" pitchFamily="18" charset="0"/>
                          </a:rPr>
                          <m:t>1</m:t>
                        </m:r>
                      </m:sup>
                      <m:e>
                        <m:sSub>
                          <m:sSubPr>
                            <m:ctrlPr>
                              <a:rPr lang="en-US" altLang="zh-CN" sz="2800" i="1" smtClean="0">
                                <a:latin typeface="Cambria Math" panose="02040503050406030204" pitchFamily="18" charset="0"/>
                              </a:rPr>
                            </m:ctrlPr>
                          </m:sSubPr>
                          <m:e>
                            <m:r>
                              <a:rPr lang="zh-CN" altLang="en-US" sz="2800" i="1" smtClean="0">
                                <a:latin typeface="Cambria Math" panose="02040503050406030204" pitchFamily="18" charset="0"/>
                              </a:rPr>
                              <m:t>𝜋</m:t>
                            </m:r>
                          </m:e>
                          <m:sub>
                            <m:r>
                              <a:rPr lang="en-US" altLang="zh-CN" sz="2800" b="0" i="1" smtClean="0">
                                <a:latin typeface="Cambria Math" panose="02040503050406030204" pitchFamily="18" charset="0"/>
                              </a:rPr>
                              <m:t>𝑗</m:t>
                            </m:r>
                          </m:sub>
                        </m:sSub>
                      </m:e>
                    </m:nary>
                    <m:r>
                      <a:rPr lang="en-US" altLang="zh-CN" sz="2800" b="0" i="1" smtClean="0">
                        <a:latin typeface="Cambria Math" panose="02040503050406030204" pitchFamily="18" charset="0"/>
                      </a:rPr>
                      <m:t>&lt;</m:t>
                    </m:r>
                    <m:r>
                      <a:rPr lang="en-US" altLang="zh-CN" sz="2800" b="0" i="1" smtClean="0">
                        <a:latin typeface="Cambria Math" panose="02040503050406030204" pitchFamily="18" charset="0"/>
                      </a:rPr>
                      <m:t>𝑟</m:t>
                    </m:r>
                    <m:r>
                      <a:rPr lang="en-US" altLang="zh-CN" sz="2800" b="0" i="1" smtClean="0">
                        <a:latin typeface="Cambria Math" panose="02040503050406030204" pitchFamily="18" charset="0"/>
                      </a:rPr>
                      <m:t>+</m:t>
                    </m:r>
                    <m:r>
                      <a:rPr lang="en-US" altLang="zh-CN" sz="2800" b="0" i="1" smtClean="0">
                        <a:latin typeface="Cambria Math" panose="02040503050406030204" pitchFamily="18" charset="0"/>
                      </a:rPr>
                      <m:t>𝑘</m:t>
                    </m:r>
                  </m:oMath>
                </a14:m>
                <a:r>
                  <a:rPr lang="zh-CN" altLang="en-US" sz="2800" smtClean="0"/>
                  <a:t> </a:t>
                </a:r>
                <a14:m>
                  <m:oMath xmlns:m="http://schemas.openxmlformats.org/officeDocument/2006/math">
                    <m:nary>
                      <m:naryPr>
                        <m:chr m:val="∑"/>
                        <m:ctrlPr>
                          <a:rPr lang="zh-CN" altLang="en-US" sz="2800" i="1" smtClean="0">
                            <a:latin typeface="Cambria Math" panose="02040503050406030204" pitchFamily="18" charset="0"/>
                          </a:rPr>
                        </m:ctrlPr>
                      </m:naryPr>
                      <m:sub>
                        <m:r>
                          <m:rPr>
                            <m:brk m:alnAt="23"/>
                          </m:rPr>
                          <a:rPr lang="en-US" altLang="zh-CN" sz="2800" b="0" i="1" smtClean="0">
                            <a:latin typeface="Cambria Math" panose="02040503050406030204" pitchFamily="18" charset="0"/>
                          </a:rPr>
                          <m:t>𝑗</m:t>
                        </m:r>
                        <m:r>
                          <a:rPr lang="en-US" altLang="zh-CN" sz="2800" b="0" i="1" smtClean="0">
                            <a:latin typeface="Cambria Math" panose="02040503050406030204" pitchFamily="18" charset="0"/>
                          </a:rPr>
                          <m:t>=</m:t>
                        </m:r>
                        <m:r>
                          <a:rPr lang="en-US" altLang="zh-CN" sz="2800" b="0" i="1" smtClean="0">
                            <a:latin typeface="Cambria Math" panose="02040503050406030204" pitchFamily="18" charset="0"/>
                          </a:rPr>
                          <m:t>1</m:t>
                        </m:r>
                      </m:sub>
                      <m:sup>
                        <m:r>
                          <a:rPr lang="en-US" altLang="zh-CN" sz="2800" b="0" i="1" smtClean="0">
                            <a:latin typeface="Cambria Math" panose="02040503050406030204" pitchFamily="18" charset="0"/>
                          </a:rPr>
                          <m:t>𝑖𝑘</m:t>
                        </m:r>
                      </m:sup>
                      <m:e>
                        <m:sSub>
                          <m:sSubPr>
                            <m:ctrlPr>
                              <a:rPr lang="en-US" altLang="zh-CN" sz="2800" i="1" smtClean="0">
                                <a:latin typeface="Cambria Math" panose="02040503050406030204" pitchFamily="18" charset="0"/>
                              </a:rPr>
                            </m:ctrlPr>
                          </m:sSubPr>
                          <m:e>
                            <m:r>
                              <a:rPr lang="zh-CN" altLang="en-US" sz="2800" i="1" smtClean="0">
                                <a:latin typeface="Cambria Math" panose="02040503050406030204" pitchFamily="18" charset="0"/>
                              </a:rPr>
                              <m:t>𝜋</m:t>
                            </m:r>
                          </m:e>
                          <m:sub>
                            <m:r>
                              <a:rPr lang="en-US" altLang="zh-CN" sz="2800" b="0" i="1" smtClean="0">
                                <a:latin typeface="Cambria Math" panose="02040503050406030204" pitchFamily="18" charset="0"/>
                              </a:rPr>
                              <m:t>𝑗</m:t>
                            </m:r>
                          </m:sub>
                        </m:sSub>
                      </m:e>
                    </m:nary>
                    <m:r>
                      <a:rPr lang="en-US" altLang="zh-CN" sz="2800" b="0" i="1" smtClean="0">
                        <a:latin typeface="Cambria Math" panose="02040503050406030204" pitchFamily="18" charset="0"/>
                      </a:rPr>
                      <m:t>&gt;</m:t>
                    </m:r>
                    <m:r>
                      <a:rPr lang="en-US" altLang="zh-CN" sz="2800" b="0" i="1" smtClean="0">
                        <a:latin typeface="Cambria Math" panose="02040503050406030204" pitchFamily="18" charset="0"/>
                      </a:rPr>
                      <m:t>𝑟</m:t>
                    </m:r>
                    <m:r>
                      <a:rPr lang="en-US" altLang="zh-CN" sz="2800" b="0" i="1" smtClean="0">
                        <a:latin typeface="Cambria Math" panose="02040503050406030204" pitchFamily="18" charset="0"/>
                      </a:rPr>
                      <m:t>+</m:t>
                    </m:r>
                    <m:r>
                      <a:rPr lang="en-US" altLang="zh-CN" sz="2800" b="0" i="1" smtClean="0">
                        <a:latin typeface="Cambria Math" panose="02040503050406030204" pitchFamily="18" charset="0"/>
                      </a:rPr>
                      <m:t>𝑘</m:t>
                    </m:r>
                    <m:d>
                      <m:dPr>
                        <m:ctrlPr>
                          <a:rPr lang="en-US" altLang="zh-CN" sz="2800" b="0" i="1" smtClean="0">
                            <a:latin typeface="Cambria Math" panose="02040503050406030204" pitchFamily="18" charset="0"/>
                          </a:rPr>
                        </m:ctrlPr>
                      </m:dPr>
                      <m:e>
                        <m:r>
                          <a:rPr lang="en-US" altLang="zh-CN" sz="2800" b="0" i="1" smtClean="0">
                            <a:latin typeface="Cambria Math" panose="02040503050406030204" pitchFamily="18" charset="0"/>
                          </a:rPr>
                          <m:t>𝑘</m:t>
                        </m:r>
                        <m:r>
                          <a:rPr lang="en-US" altLang="zh-CN" sz="2800" b="0" i="1" smtClean="0">
                            <a:latin typeface="Cambria Math" panose="02040503050406030204" pitchFamily="18" charset="0"/>
                          </a:rPr>
                          <m:t>=</m:t>
                        </m:r>
                        <m:r>
                          <a:rPr lang="en-US" altLang="zh-CN" sz="2800" b="0" i="1" smtClean="0">
                            <a:latin typeface="Cambria Math" panose="02040503050406030204" pitchFamily="18" charset="0"/>
                          </a:rPr>
                          <m:t>0</m:t>
                        </m:r>
                        <m:r>
                          <a:rPr lang="en-US" altLang="zh-CN" sz="2800" b="0" i="1" smtClean="0">
                            <a:latin typeface="Cambria Math" panose="02040503050406030204" pitchFamily="18" charset="0"/>
                          </a:rPr>
                          <m:t>,</m:t>
                        </m:r>
                        <m:r>
                          <a:rPr lang="en-US" altLang="zh-CN" sz="2800" b="0" i="1" smtClean="0">
                            <a:latin typeface="Cambria Math" panose="02040503050406030204" pitchFamily="18" charset="0"/>
                          </a:rPr>
                          <m:t>1</m:t>
                        </m:r>
                        <m:r>
                          <a:rPr lang="en-US" altLang="zh-CN" sz="2800" b="0" i="1" smtClean="0">
                            <a:latin typeface="Cambria Math" panose="02040503050406030204" pitchFamily="18" charset="0"/>
                          </a:rPr>
                          <m:t>,…,</m:t>
                        </m:r>
                        <m:r>
                          <a:rPr lang="en-US" altLang="zh-CN" sz="2800" b="0" i="1" smtClean="0">
                            <a:latin typeface="Cambria Math" panose="02040503050406030204" pitchFamily="18" charset="0"/>
                          </a:rPr>
                          <m:t>𝑛</m:t>
                        </m:r>
                        <m:r>
                          <a:rPr lang="en-US" altLang="zh-CN" sz="2800" b="0" i="1" smtClean="0">
                            <a:latin typeface="Cambria Math" panose="02040503050406030204" pitchFamily="18" charset="0"/>
                          </a:rPr>
                          <m:t>−</m:t>
                        </m:r>
                        <m:r>
                          <a:rPr lang="en-US" altLang="zh-CN" sz="2800" b="0" i="1" smtClean="0">
                            <a:latin typeface="Cambria Math" panose="02040503050406030204" pitchFamily="18" charset="0"/>
                          </a:rPr>
                          <m:t>1</m:t>
                        </m:r>
                      </m:e>
                    </m:d>
                    <m:r>
                      <a:rPr lang="zh-CN" altLang="en-US" sz="2800" b="0" i="1" smtClean="0">
                        <a:latin typeface="Cambria Math" panose="02040503050406030204" pitchFamily="18" charset="0"/>
                      </a:rPr>
                      <m:t>的第</m:t>
                    </m:r>
                    <m:sSub>
                      <m:sSubPr>
                        <m:ctrlPr>
                          <a:rPr lang="en-US" altLang="zh-CN" sz="2800" b="0" i="1" smtClean="0">
                            <a:latin typeface="Cambria Math" panose="02040503050406030204" pitchFamily="18" charset="0"/>
                          </a:rPr>
                        </m:ctrlPr>
                      </m:sSubPr>
                      <m:e>
                        <m:r>
                          <a:rPr lang="en-US" altLang="zh-CN" sz="2800" b="0" i="1" smtClean="0">
                            <a:latin typeface="Cambria Math" panose="02040503050406030204" pitchFamily="18" charset="0"/>
                          </a:rPr>
                          <m:t>𝑖</m:t>
                        </m:r>
                      </m:e>
                      <m:sub>
                        <m:r>
                          <a:rPr lang="en-US" altLang="zh-CN" sz="2800" b="0" i="1" smtClean="0">
                            <a:latin typeface="Cambria Math" panose="02040503050406030204" pitchFamily="18" charset="0"/>
                          </a:rPr>
                          <m:t>0</m:t>
                        </m:r>
                      </m:sub>
                    </m:sSub>
                    <m:r>
                      <a:rPr lang="en-US" altLang="zh-CN" sz="2800" b="0" i="1" smtClean="0">
                        <a:latin typeface="Cambria Math" panose="02040503050406030204" pitchFamily="18" charset="0"/>
                      </a:rPr>
                      <m:t>,</m:t>
                    </m:r>
                    <m:sSub>
                      <m:sSubPr>
                        <m:ctrlPr>
                          <a:rPr lang="en-US" altLang="zh-CN" sz="2800" b="0" i="1" smtClean="0">
                            <a:latin typeface="Cambria Math" panose="02040503050406030204" pitchFamily="18" charset="0"/>
                          </a:rPr>
                        </m:ctrlPr>
                      </m:sSubPr>
                      <m:e>
                        <m:r>
                          <a:rPr lang="en-US" altLang="zh-CN" sz="2800" b="0" i="1" smtClean="0">
                            <a:latin typeface="Cambria Math" panose="02040503050406030204" pitchFamily="18" charset="0"/>
                          </a:rPr>
                          <m:t>𝑖</m:t>
                        </m:r>
                      </m:e>
                      <m:sub>
                        <m:r>
                          <a:rPr lang="en-US" altLang="zh-CN" sz="2800" b="0" i="1" smtClean="0">
                            <a:latin typeface="Cambria Math" panose="02040503050406030204" pitchFamily="18" charset="0"/>
                          </a:rPr>
                          <m:t>1</m:t>
                        </m:r>
                      </m:sub>
                    </m:sSub>
                    <m:r>
                      <a:rPr lang="en-US" altLang="zh-CN" sz="2800" b="0" i="1" smtClean="0">
                        <a:latin typeface="Cambria Math" panose="02040503050406030204" pitchFamily="18" charset="0"/>
                      </a:rPr>
                      <m:t>,…,</m:t>
                    </m:r>
                    <m:sSub>
                      <m:sSubPr>
                        <m:ctrlPr>
                          <a:rPr lang="en-US" altLang="zh-CN" sz="2800" b="0" i="1" smtClean="0">
                            <a:latin typeface="Cambria Math" panose="02040503050406030204" pitchFamily="18" charset="0"/>
                          </a:rPr>
                        </m:ctrlPr>
                      </m:sSubPr>
                      <m:e>
                        <m:r>
                          <a:rPr lang="en-US" altLang="zh-CN" sz="2800" b="0" i="1" smtClean="0">
                            <a:latin typeface="Cambria Math" panose="02040503050406030204" pitchFamily="18" charset="0"/>
                          </a:rPr>
                          <m:t>𝑖</m:t>
                        </m:r>
                      </m:e>
                      <m:sub>
                        <m:r>
                          <a:rPr lang="en-US" altLang="zh-CN" sz="2800" b="0" i="1" smtClean="0">
                            <a:latin typeface="Cambria Math" panose="02040503050406030204" pitchFamily="18" charset="0"/>
                          </a:rPr>
                          <m:t>𝑛</m:t>
                        </m:r>
                        <m:r>
                          <a:rPr lang="en-US" altLang="zh-CN" sz="2800" b="0" i="1" smtClean="0">
                            <a:latin typeface="Cambria Math" panose="02040503050406030204" pitchFamily="18" charset="0"/>
                          </a:rPr>
                          <m:t>−</m:t>
                        </m:r>
                        <m:r>
                          <a:rPr lang="en-US" altLang="zh-CN" sz="2800" b="0" i="1" smtClean="0">
                            <a:latin typeface="Cambria Math" panose="02040503050406030204" pitchFamily="18" charset="0"/>
                          </a:rPr>
                          <m:t>1</m:t>
                        </m:r>
                      </m:sub>
                    </m:sSub>
                  </m:oMath>
                </a14:m>
                <a:r>
                  <a:rPr lang="zh-CN" altLang="en-US" sz="2800" smtClean="0"/>
                  <a:t>个初级单元进入样本。</a:t>
                </a:r>
                <a:endParaRPr lang="en-US" altLang="zh-CN" sz="2800" smtClean="0"/>
              </a:p>
              <a:p>
                <a:pPr marL="0" indent="0">
                  <a:buNone/>
                </a:pPr>
                <a:r>
                  <a:rPr lang="zh-CN" altLang="en-US" sz="2800" smtClean="0"/>
                  <a:t>其中   </a:t>
                </a:r>
                <a14:m>
                  <m:oMath xmlns:m="http://schemas.openxmlformats.org/officeDocument/2006/math">
                    <m:sSub>
                      <m:sSubPr>
                        <m:ctrlPr>
                          <a:rPr lang="en-US" altLang="zh-CN" sz="2800" i="1" smtClean="0">
                            <a:latin typeface="Cambria Math" panose="02040503050406030204" pitchFamily="18" charset="0"/>
                          </a:rPr>
                        </m:ctrlPr>
                      </m:sSubPr>
                      <m:e>
                        <m:r>
                          <a:rPr lang="zh-CN" altLang="en-US" sz="2800" i="1" smtClean="0">
                            <a:latin typeface="Cambria Math" panose="02040503050406030204" pitchFamily="18" charset="0"/>
                          </a:rPr>
                          <m:t>𝜋</m:t>
                        </m:r>
                      </m:e>
                      <m:sub>
                        <m:r>
                          <a:rPr lang="en-US" altLang="zh-CN" sz="2800" b="0" i="1" smtClean="0">
                            <a:latin typeface="Cambria Math" panose="02040503050406030204" pitchFamily="18" charset="0"/>
                          </a:rPr>
                          <m:t>𝑖</m:t>
                        </m:r>
                      </m:sub>
                    </m:sSub>
                    <m:r>
                      <a:rPr lang="en-US" altLang="zh-CN" sz="2800" b="0" i="1" smtClean="0">
                        <a:latin typeface="Cambria Math" panose="02040503050406030204" pitchFamily="18" charset="0"/>
                      </a:rPr>
                      <m:t>=</m:t>
                    </m:r>
                    <m:f>
                      <m:fPr>
                        <m:ctrlPr>
                          <a:rPr lang="en-US" altLang="zh-CN" sz="2800" b="0" i="1" smtClean="0">
                            <a:latin typeface="Cambria Math" panose="02040503050406030204" pitchFamily="18" charset="0"/>
                          </a:rPr>
                        </m:ctrlPr>
                      </m:fPr>
                      <m:num>
                        <m:r>
                          <a:rPr lang="en-US" altLang="zh-CN" sz="2800" b="0" i="1" smtClean="0">
                            <a:latin typeface="Cambria Math" panose="02040503050406030204" pitchFamily="18" charset="0"/>
                          </a:rPr>
                          <m:t>𝑛</m:t>
                        </m:r>
                        <m:sSub>
                          <m:sSubPr>
                            <m:ctrlPr>
                              <a:rPr lang="en-US" altLang="zh-CN" sz="2800" b="0" i="1" smtClean="0">
                                <a:latin typeface="Cambria Math" panose="02040503050406030204" pitchFamily="18" charset="0"/>
                              </a:rPr>
                            </m:ctrlPr>
                          </m:sSubPr>
                          <m:e>
                            <m:r>
                              <a:rPr lang="en-US" altLang="zh-CN" sz="2800" b="0" i="1" smtClean="0">
                                <a:latin typeface="Cambria Math" panose="02040503050406030204" pitchFamily="18" charset="0"/>
                              </a:rPr>
                              <m:t>𝑀</m:t>
                            </m:r>
                          </m:e>
                          <m:sub>
                            <m:r>
                              <a:rPr lang="en-US" altLang="zh-CN" sz="2800" b="0" i="1" smtClean="0">
                                <a:latin typeface="Cambria Math" panose="02040503050406030204" pitchFamily="18" charset="0"/>
                              </a:rPr>
                              <m:t>𝑖</m:t>
                            </m:r>
                          </m:sub>
                        </m:sSub>
                      </m:num>
                      <m:den>
                        <m:sSub>
                          <m:sSubPr>
                            <m:ctrlPr>
                              <a:rPr lang="en-US" altLang="zh-CN" sz="2800" b="0" i="1" smtClean="0">
                                <a:latin typeface="Cambria Math" panose="02040503050406030204" pitchFamily="18" charset="0"/>
                              </a:rPr>
                            </m:ctrlPr>
                          </m:sSubPr>
                          <m:e>
                            <m:r>
                              <a:rPr lang="en-US" altLang="zh-CN" sz="2800" b="0" i="1" smtClean="0">
                                <a:latin typeface="Cambria Math" panose="02040503050406030204" pitchFamily="18" charset="0"/>
                              </a:rPr>
                              <m:t>𝑀</m:t>
                            </m:r>
                          </m:e>
                          <m:sub>
                            <m:r>
                              <a:rPr lang="en-US" altLang="zh-CN" sz="2800" b="0" i="1" smtClean="0">
                                <a:latin typeface="Cambria Math" panose="02040503050406030204" pitchFamily="18" charset="0"/>
                              </a:rPr>
                              <m:t>0</m:t>
                            </m:r>
                          </m:sub>
                        </m:sSub>
                      </m:den>
                    </m:f>
                  </m:oMath>
                </a14:m>
                <a:endParaRPr lang="zh-CN" altLang="en-US"/>
              </a:p>
            </p:txBody>
          </p:sp>
        </mc:Choice>
        <mc:Fallback>
          <p:sp>
            <p:nvSpPr>
              <p:cNvPr id="3" name="内容占位符 2"/>
              <p:cNvSpPr>
                <a:spLocks noGrp="1" noRot="1" noChangeAspect="1" noMove="1" noResize="1" noEditPoints="1" noAdjustHandles="1" noChangeArrowheads="1" noChangeShapeType="1" noTextEdit="1"/>
              </p:cNvSpPr>
              <p:nvPr>
                <p:ph idx="1"/>
              </p:nvPr>
            </p:nvSpPr>
            <p:spPr>
              <a:xfrm>
                <a:off x="755576" y="2060848"/>
                <a:ext cx="7772400" cy="4114800"/>
              </a:xfrm>
              <a:blipFill rotWithShape="0">
                <a:blip r:embed="rId3"/>
                <a:stretch>
                  <a:fillRect l="-1647" t="-1778"/>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58782216"/>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rrowheads="1"/>
          </p:cNvSpPr>
          <p:nvPr>
            <p:ph type="title"/>
          </p:nvPr>
        </p:nvSpPr>
        <p:spPr/>
        <p:txBody>
          <a:bodyPr/>
          <a:lstStyle/>
          <a:p>
            <a:pPr eaLnBrk="1" hangingPunct="1"/>
            <a:r>
              <a:rPr lang="zh-CN" altLang="en-US" smtClean="0">
                <a:solidFill>
                  <a:srgbClr val="FFFFFF"/>
                </a:solidFill>
                <a:latin typeface="Times New Roman" panose="02020603050405020304" pitchFamily="18" charset="0"/>
              </a:rPr>
              <a:t>第一节 概述</a:t>
            </a:r>
          </a:p>
        </p:txBody>
      </p:sp>
      <p:sp>
        <p:nvSpPr>
          <p:cNvPr id="41987" name="Text Box 6"/>
          <p:cNvSpPr txBox="1">
            <a:spLocks noChangeArrowheads="1"/>
          </p:cNvSpPr>
          <p:nvPr/>
        </p:nvSpPr>
        <p:spPr bwMode="auto">
          <a:xfrm>
            <a:off x="1258888" y="981075"/>
            <a:ext cx="3854450" cy="249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a:solidFill>
                  <a:schemeClr val="tx1"/>
                </a:solidFill>
                <a:latin typeface="Garamond" panose="02020404030301010803" pitchFamily="18" charset="0"/>
                <a:ea typeface="宋体" panose="02010600030101010101" pitchFamily="2" charset="-122"/>
              </a:defRPr>
            </a:lvl1pPr>
            <a:lvl2pPr marL="742950" indent="-285750" eaLnBrk="0" hangingPunct="0">
              <a:defRPr>
                <a:solidFill>
                  <a:schemeClr val="tx1"/>
                </a:solidFill>
                <a:latin typeface="Garamond" panose="02020404030301010803" pitchFamily="18" charset="0"/>
                <a:ea typeface="宋体" panose="02010600030101010101" pitchFamily="2" charset="-122"/>
              </a:defRPr>
            </a:lvl2pPr>
            <a:lvl3pPr marL="1143000" indent="-228600" eaLnBrk="0" hangingPunct="0">
              <a:defRPr>
                <a:solidFill>
                  <a:schemeClr val="tx1"/>
                </a:solidFill>
                <a:latin typeface="Garamond" panose="02020404030301010803" pitchFamily="18" charset="0"/>
                <a:ea typeface="宋体" panose="02010600030101010101" pitchFamily="2" charset="-122"/>
              </a:defRPr>
            </a:lvl3pPr>
            <a:lvl4pPr marL="1600200" indent="-228600" eaLnBrk="0" hangingPunct="0">
              <a:defRPr>
                <a:solidFill>
                  <a:schemeClr val="tx1"/>
                </a:solidFill>
                <a:latin typeface="Garamond" panose="02020404030301010803" pitchFamily="18" charset="0"/>
                <a:ea typeface="宋体" panose="02010600030101010101" pitchFamily="2" charset="-122"/>
              </a:defRPr>
            </a:lvl4pPr>
            <a:lvl5pPr marL="2057400" indent="-228600" eaLnBrk="0" hangingPunct="0">
              <a:defRPr>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9pPr>
          </a:lstStyle>
          <a:p>
            <a:r>
              <a:rPr kumimoji="1" lang="en-US" altLang="zh-CN" sz="3200">
                <a:latin typeface="Arial" panose="020B0604020202020204" pitchFamily="34" charset="0"/>
              </a:rPr>
              <a:t>6.1  </a:t>
            </a:r>
            <a:r>
              <a:rPr kumimoji="1" lang="zh-CN" altLang="en-US" sz="3200">
                <a:latin typeface="Arial" panose="020B0604020202020204" pitchFamily="34" charset="0"/>
              </a:rPr>
              <a:t>定义与实施方法</a:t>
            </a:r>
          </a:p>
          <a:p>
            <a:endParaRPr kumimoji="1" lang="zh-CN" altLang="en-US" sz="3200">
              <a:latin typeface="Arial" panose="020B0604020202020204" pitchFamily="34" charset="0"/>
            </a:endParaRPr>
          </a:p>
          <a:p>
            <a:r>
              <a:rPr kumimoji="1" lang="zh-CN" altLang="en-US" sz="3200">
                <a:latin typeface="Arial" panose="020B0604020202020204" pitchFamily="34" charset="0"/>
              </a:rPr>
              <a:t>一 什么是系统抽样</a:t>
            </a:r>
          </a:p>
          <a:p>
            <a:r>
              <a:rPr kumimoji="1" lang="zh-CN" altLang="en-US" sz="3200">
                <a:latin typeface="Arial" panose="020B0604020202020204" pitchFamily="34" charset="0"/>
              </a:rPr>
              <a:t>   </a:t>
            </a:r>
          </a:p>
          <a:p>
            <a:r>
              <a:rPr kumimoji="1" lang="zh-CN" altLang="en-US" sz="2800">
                <a:latin typeface="Arial" panose="020B0604020202020204" pitchFamily="34" charset="0"/>
              </a:rPr>
              <a:t>  </a:t>
            </a:r>
          </a:p>
        </p:txBody>
      </p:sp>
      <p:sp>
        <p:nvSpPr>
          <p:cNvPr id="41988" name="AutoShape 9"/>
          <p:cNvSpPr>
            <a:spLocks noChangeArrowheads="1"/>
          </p:cNvSpPr>
          <p:nvPr/>
        </p:nvSpPr>
        <p:spPr bwMode="auto">
          <a:xfrm>
            <a:off x="1042988" y="2565400"/>
            <a:ext cx="6985000" cy="2374900"/>
          </a:xfrm>
          <a:prstGeom prst="wedgeRoundRectCallout">
            <a:avLst>
              <a:gd name="adj1" fmla="val -49704"/>
              <a:gd name="adj2" fmla="val 22394"/>
              <a:gd name="adj3"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eaLnBrk="0" hangingPunct="0">
              <a:defRPr>
                <a:solidFill>
                  <a:schemeClr val="tx1"/>
                </a:solidFill>
                <a:latin typeface="Garamond" panose="02020404030301010803" pitchFamily="18" charset="0"/>
                <a:ea typeface="宋体" panose="02010600030101010101" pitchFamily="2" charset="-122"/>
              </a:defRPr>
            </a:lvl1pPr>
            <a:lvl2pPr marL="742950" indent="-285750" eaLnBrk="0" hangingPunct="0">
              <a:defRPr>
                <a:solidFill>
                  <a:schemeClr val="tx1"/>
                </a:solidFill>
                <a:latin typeface="Garamond" panose="02020404030301010803" pitchFamily="18" charset="0"/>
                <a:ea typeface="宋体" panose="02010600030101010101" pitchFamily="2" charset="-122"/>
              </a:defRPr>
            </a:lvl2pPr>
            <a:lvl3pPr marL="1143000" indent="-228600" eaLnBrk="0" hangingPunct="0">
              <a:defRPr>
                <a:solidFill>
                  <a:schemeClr val="tx1"/>
                </a:solidFill>
                <a:latin typeface="Garamond" panose="02020404030301010803" pitchFamily="18" charset="0"/>
                <a:ea typeface="宋体" panose="02010600030101010101" pitchFamily="2" charset="-122"/>
              </a:defRPr>
            </a:lvl3pPr>
            <a:lvl4pPr marL="1600200" indent="-228600" eaLnBrk="0" hangingPunct="0">
              <a:defRPr>
                <a:solidFill>
                  <a:schemeClr val="tx1"/>
                </a:solidFill>
                <a:latin typeface="Garamond" panose="02020404030301010803" pitchFamily="18" charset="0"/>
                <a:ea typeface="宋体" panose="02010600030101010101" pitchFamily="2" charset="-122"/>
              </a:defRPr>
            </a:lvl4pPr>
            <a:lvl5pPr marL="2057400" indent="-228600" eaLnBrk="0" hangingPunct="0">
              <a:defRPr>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9pPr>
          </a:lstStyle>
          <a:p>
            <a:pPr>
              <a:buFont typeface="Wingdings" panose="05000000000000000000" pitchFamily="2" charset="2"/>
              <a:buChar char="l"/>
            </a:pPr>
            <a:r>
              <a:rPr kumimoji="1" lang="zh-CN" altLang="en-US" sz="2800" b="1">
                <a:latin typeface="Arial" panose="020B0604020202020204" pitchFamily="34" charset="0"/>
              </a:rPr>
              <a:t>总体中的</a:t>
            </a:r>
            <a:r>
              <a:rPr kumimoji="1" lang="en-US" altLang="zh-CN" sz="2800" b="1">
                <a:latin typeface="Arial" panose="020B0604020202020204" pitchFamily="34" charset="0"/>
              </a:rPr>
              <a:t>N</a:t>
            </a:r>
            <a:r>
              <a:rPr kumimoji="1" lang="zh-CN" altLang="en-US" sz="2800" b="1">
                <a:latin typeface="Arial" panose="020B0604020202020204" pitchFamily="34" charset="0"/>
              </a:rPr>
              <a:t>个单元按一定顺序排列</a:t>
            </a:r>
            <a:r>
              <a:rPr kumimoji="1" lang="en-US" altLang="zh-CN" sz="2800" b="1">
                <a:latin typeface="Arial" panose="020B0604020202020204" pitchFamily="34" charset="0"/>
              </a:rPr>
              <a:t>,</a:t>
            </a:r>
          </a:p>
          <a:p>
            <a:pPr>
              <a:buFont typeface="Wingdings" panose="05000000000000000000" pitchFamily="2" charset="2"/>
              <a:buChar char="l"/>
            </a:pPr>
            <a:r>
              <a:rPr kumimoji="1" lang="zh-CN" altLang="en-US" sz="2800" b="1">
                <a:latin typeface="Arial" panose="020B0604020202020204" pitchFamily="34" charset="0"/>
              </a:rPr>
              <a:t>抽取一个起始单元，</a:t>
            </a:r>
          </a:p>
          <a:p>
            <a:pPr>
              <a:buFont typeface="Wingdings" panose="05000000000000000000" pitchFamily="2" charset="2"/>
              <a:buChar char="l"/>
            </a:pPr>
            <a:r>
              <a:rPr kumimoji="1" lang="zh-CN" altLang="en-US" sz="2800" b="1">
                <a:latin typeface="Arial" panose="020B0604020202020204" pitchFamily="34" charset="0"/>
              </a:rPr>
              <a:t>按某种规则选取其它单元直到满</a:t>
            </a:r>
            <a:r>
              <a:rPr kumimoji="1" lang="en-US" altLang="zh-CN" sz="2800" b="1">
                <a:latin typeface="Arial" panose="020B0604020202020204" pitchFamily="34" charset="0"/>
              </a:rPr>
              <a:t>n</a:t>
            </a:r>
            <a:r>
              <a:rPr kumimoji="1" lang="zh-CN" altLang="en-US" sz="2800" b="1">
                <a:latin typeface="Arial" panose="020B0604020202020204" pitchFamily="34" charset="0"/>
              </a:rPr>
              <a:t>个为止 </a:t>
            </a:r>
          </a:p>
        </p:txBody>
      </p:sp>
      <p:grpSp>
        <p:nvGrpSpPr>
          <p:cNvPr id="2" name="Group 13"/>
          <p:cNvGrpSpPr>
            <a:grpSpLocks/>
          </p:cNvGrpSpPr>
          <p:nvPr/>
        </p:nvGrpSpPr>
        <p:grpSpPr bwMode="auto">
          <a:xfrm>
            <a:off x="1116013" y="3573463"/>
            <a:ext cx="4248150" cy="1727200"/>
            <a:chOff x="2835" y="1752"/>
            <a:chExt cx="2359" cy="1088"/>
          </a:xfrm>
        </p:grpSpPr>
        <p:sp>
          <p:nvSpPr>
            <p:cNvPr id="41990" name="Rectangle 11"/>
            <p:cNvSpPr>
              <a:spLocks noChangeArrowheads="1"/>
            </p:cNvSpPr>
            <p:nvPr/>
          </p:nvSpPr>
          <p:spPr bwMode="auto">
            <a:xfrm>
              <a:off x="3275" y="1752"/>
              <a:ext cx="800" cy="272"/>
            </a:xfrm>
            <a:prstGeom prst="rect">
              <a:avLst/>
            </a:prstGeom>
            <a:noFill/>
            <a:ln w="38100">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Garamond" panose="02020404030301010803" pitchFamily="18" charset="0"/>
                  <a:ea typeface="宋体" panose="02010600030101010101" pitchFamily="2" charset="-122"/>
                </a:defRPr>
              </a:lvl1pPr>
              <a:lvl2pPr marL="742950" indent="-285750" eaLnBrk="0" hangingPunct="0">
                <a:defRPr>
                  <a:solidFill>
                    <a:schemeClr val="tx1"/>
                  </a:solidFill>
                  <a:latin typeface="Garamond" panose="02020404030301010803" pitchFamily="18" charset="0"/>
                  <a:ea typeface="宋体" panose="02010600030101010101" pitchFamily="2" charset="-122"/>
                </a:defRPr>
              </a:lvl2pPr>
              <a:lvl3pPr marL="1143000" indent="-228600" eaLnBrk="0" hangingPunct="0">
                <a:defRPr>
                  <a:solidFill>
                    <a:schemeClr val="tx1"/>
                  </a:solidFill>
                  <a:latin typeface="Garamond" panose="02020404030301010803" pitchFamily="18" charset="0"/>
                  <a:ea typeface="宋体" panose="02010600030101010101" pitchFamily="2" charset="-122"/>
                </a:defRPr>
              </a:lvl3pPr>
              <a:lvl4pPr marL="1600200" indent="-228600" eaLnBrk="0" hangingPunct="0">
                <a:defRPr>
                  <a:solidFill>
                    <a:schemeClr val="tx1"/>
                  </a:solidFill>
                  <a:latin typeface="Garamond" panose="02020404030301010803" pitchFamily="18" charset="0"/>
                  <a:ea typeface="宋体" panose="02010600030101010101" pitchFamily="2" charset="-122"/>
                </a:defRPr>
              </a:lvl4pPr>
              <a:lvl5pPr marL="2057400" indent="-228600" eaLnBrk="0" hangingPunct="0">
                <a:defRPr>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9pPr>
            </a:lstStyle>
            <a:p>
              <a:pPr eaLnBrk="1" hangingPunct="1"/>
              <a:endParaRPr lang="zh-CN" altLang="en-US"/>
            </a:p>
          </p:txBody>
        </p:sp>
        <p:sp>
          <p:nvSpPr>
            <p:cNvPr id="41991" name="AutoShape 12"/>
            <p:cNvSpPr>
              <a:spLocks noChangeArrowheads="1"/>
            </p:cNvSpPr>
            <p:nvPr/>
          </p:nvSpPr>
          <p:spPr bwMode="auto">
            <a:xfrm rot="-5400000">
              <a:off x="3652" y="1298"/>
              <a:ext cx="725" cy="2359"/>
            </a:xfrm>
            <a:prstGeom prst="rightArrowCallout">
              <a:avLst>
                <a:gd name="adj1" fmla="val 81345"/>
                <a:gd name="adj2" fmla="val 81345"/>
                <a:gd name="adj3" fmla="val 16667"/>
                <a:gd name="adj4" fmla="val 66667"/>
              </a:avLst>
            </a:prstGeom>
            <a:noFill/>
            <a:ln w="12700">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vert="eaVert" wrap="none" anchor="ctr"/>
            <a:lstStyle>
              <a:lvl1pPr eaLnBrk="0" hangingPunct="0">
                <a:defRPr>
                  <a:solidFill>
                    <a:schemeClr val="tx1"/>
                  </a:solidFill>
                  <a:latin typeface="Garamond" panose="02020404030301010803" pitchFamily="18" charset="0"/>
                  <a:ea typeface="宋体" panose="02010600030101010101" pitchFamily="2" charset="-122"/>
                </a:defRPr>
              </a:lvl1pPr>
              <a:lvl2pPr marL="742950" indent="-285750" eaLnBrk="0" hangingPunct="0">
                <a:defRPr>
                  <a:solidFill>
                    <a:schemeClr val="tx1"/>
                  </a:solidFill>
                  <a:latin typeface="Garamond" panose="02020404030301010803" pitchFamily="18" charset="0"/>
                  <a:ea typeface="宋体" panose="02010600030101010101" pitchFamily="2" charset="-122"/>
                </a:defRPr>
              </a:lvl2pPr>
              <a:lvl3pPr marL="1143000" indent="-228600" eaLnBrk="0" hangingPunct="0">
                <a:defRPr>
                  <a:solidFill>
                    <a:schemeClr val="tx1"/>
                  </a:solidFill>
                  <a:latin typeface="Garamond" panose="02020404030301010803" pitchFamily="18" charset="0"/>
                  <a:ea typeface="宋体" panose="02010600030101010101" pitchFamily="2" charset="-122"/>
                </a:defRPr>
              </a:lvl3pPr>
              <a:lvl4pPr marL="1600200" indent="-228600" eaLnBrk="0" hangingPunct="0">
                <a:defRPr>
                  <a:solidFill>
                    <a:schemeClr val="tx1"/>
                  </a:solidFill>
                  <a:latin typeface="Garamond" panose="02020404030301010803" pitchFamily="18" charset="0"/>
                  <a:ea typeface="宋体" panose="02010600030101010101" pitchFamily="2" charset="-122"/>
                </a:defRPr>
              </a:lvl4pPr>
              <a:lvl5pPr marL="2057400" indent="-228600" eaLnBrk="0" hangingPunct="0">
                <a:defRPr>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9pPr>
            </a:lstStyle>
            <a:p>
              <a:pPr algn="ctr"/>
              <a:r>
                <a:rPr kumimoji="1" lang="zh-CN" altLang="en-US" sz="2000">
                  <a:latin typeface="Arial" panose="020B0604020202020204" pitchFamily="34" charset="0"/>
                </a:rPr>
                <a:t>等距抽样</a:t>
              </a:r>
              <a:r>
                <a:rPr kumimoji="1" lang="en-US" altLang="zh-CN" sz="2000">
                  <a:latin typeface="Arial" panose="020B0604020202020204" pitchFamily="34" charset="0"/>
                </a:rPr>
                <a:t>:</a:t>
              </a:r>
              <a:r>
                <a:rPr kumimoji="1" lang="zh-CN" altLang="en-US" sz="2000">
                  <a:latin typeface="Arial" panose="020B0604020202020204" pitchFamily="34" charset="0"/>
                </a:rPr>
                <a:t>按照固定的间隔选取 </a:t>
              </a:r>
            </a:p>
          </p:txBody>
        </p:sp>
      </p:gr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0" name="Rectangle 3"/>
          <p:cNvSpPr>
            <a:spLocks noGrp="1" noChangeArrowheads="1"/>
          </p:cNvSpPr>
          <p:nvPr>
            <p:ph type="body" sz="half" idx="1"/>
          </p:nvPr>
        </p:nvSpPr>
        <p:spPr>
          <a:xfrm>
            <a:off x="685800" y="1752600"/>
            <a:ext cx="7270750" cy="4110038"/>
          </a:xfrm>
        </p:spPr>
        <p:txBody>
          <a:bodyPr/>
          <a:lstStyle/>
          <a:p>
            <a:pPr eaLnBrk="1" hangingPunct="1">
              <a:lnSpc>
                <a:spcPct val="90000"/>
              </a:lnSpc>
            </a:pPr>
            <a:r>
              <a:rPr lang="zh-CN" altLang="en-US" sz="2400" b="1" i="1" u="sng" smtClean="0">
                <a:solidFill>
                  <a:schemeClr val="hlink"/>
                </a:solidFill>
              </a:rPr>
              <a:t>直线等距抽样</a:t>
            </a:r>
            <a:r>
              <a:rPr lang="zh-CN" altLang="en-US" sz="2400" smtClean="0"/>
              <a:t>：</a:t>
            </a:r>
          </a:p>
          <a:p>
            <a:pPr eaLnBrk="1" hangingPunct="1">
              <a:lnSpc>
                <a:spcPct val="90000"/>
              </a:lnSpc>
            </a:pPr>
            <a:r>
              <a:rPr lang="zh-CN" altLang="en-US" sz="2400" smtClean="0"/>
              <a:t>总体中的</a:t>
            </a:r>
            <a:r>
              <a:rPr lang="en-US" altLang="zh-CN" sz="2400" smtClean="0"/>
              <a:t>N</a:t>
            </a:r>
            <a:r>
              <a:rPr lang="zh-CN" altLang="en-US" sz="2400" smtClean="0"/>
              <a:t>个单元已按某种确定顺序编号为 </a:t>
            </a:r>
            <a:r>
              <a:rPr lang="en-US" altLang="zh-CN" sz="2400" smtClean="0"/>
              <a:t>, </a:t>
            </a:r>
          </a:p>
          <a:p>
            <a:pPr eaLnBrk="1" hangingPunct="1">
              <a:lnSpc>
                <a:spcPct val="90000"/>
              </a:lnSpc>
              <a:buFont typeface="Wingdings" panose="05000000000000000000" pitchFamily="2" charset="2"/>
              <a:buNone/>
            </a:pPr>
            <a:r>
              <a:rPr lang="en-US" altLang="zh-CN" sz="2400" smtClean="0"/>
              <a:t>                        </a:t>
            </a:r>
            <a:r>
              <a:rPr lang="zh-CN" altLang="en-US" sz="2400" smtClean="0"/>
              <a:t>先从头</a:t>
            </a:r>
            <a:r>
              <a:rPr lang="en-US" altLang="zh-CN" sz="2400" smtClean="0"/>
              <a:t>K</a:t>
            </a:r>
            <a:r>
              <a:rPr lang="zh-CN" altLang="en-US" sz="2400" smtClean="0"/>
              <a:t>个单元编号中随机抽出一个单元编号，然后每隔</a:t>
            </a:r>
            <a:r>
              <a:rPr lang="en-US" altLang="zh-CN" sz="2400" smtClean="0"/>
              <a:t>K</a:t>
            </a:r>
            <a:r>
              <a:rPr lang="zh-CN" altLang="en-US" sz="2400" smtClean="0"/>
              <a:t>个单元编号抽出一个单元编号， 直到抽出</a:t>
            </a:r>
            <a:r>
              <a:rPr lang="en-US" altLang="zh-CN" sz="2400" smtClean="0"/>
              <a:t>n</a:t>
            </a:r>
            <a:r>
              <a:rPr lang="zh-CN" altLang="en-US" sz="2400" smtClean="0"/>
              <a:t>个单元编号为止。</a:t>
            </a:r>
          </a:p>
          <a:p>
            <a:pPr eaLnBrk="1" hangingPunct="1">
              <a:lnSpc>
                <a:spcPct val="90000"/>
              </a:lnSpc>
            </a:pPr>
            <a:r>
              <a:rPr lang="zh-CN" altLang="en-US" sz="2400" b="1" i="1" u="sng" smtClean="0">
                <a:solidFill>
                  <a:schemeClr val="hlink"/>
                </a:solidFill>
              </a:rPr>
              <a:t>圆形等距抽样</a:t>
            </a:r>
            <a:r>
              <a:rPr lang="zh-CN" altLang="en-US" sz="2400" smtClean="0"/>
              <a:t>：</a:t>
            </a:r>
          </a:p>
          <a:p>
            <a:pPr eaLnBrk="1" hangingPunct="1">
              <a:lnSpc>
                <a:spcPct val="90000"/>
              </a:lnSpc>
            </a:pPr>
            <a:r>
              <a:rPr lang="zh-CN" altLang="en-US" sz="2400" smtClean="0"/>
              <a:t>假设总体单元数            总体中的</a:t>
            </a:r>
            <a:r>
              <a:rPr lang="en-US" altLang="zh-CN" sz="2400" smtClean="0"/>
              <a:t>N</a:t>
            </a:r>
            <a:r>
              <a:rPr lang="zh-CN" altLang="en-US" sz="2400" smtClean="0"/>
              <a:t>个单元已按某种确定顺序编号</a:t>
            </a:r>
            <a:r>
              <a:rPr lang="zh-CN" altLang="en-US" sz="2400" smtClean="0"/>
              <a:t>为       </a:t>
            </a:r>
            <a:r>
              <a:rPr lang="zh-CN" altLang="en-US" sz="2400"/>
              <a:t>，</a:t>
            </a:r>
            <a:r>
              <a:rPr lang="zh-CN" altLang="en-US" sz="2400" smtClean="0"/>
              <a:t>将</a:t>
            </a:r>
            <a:r>
              <a:rPr lang="zh-CN" altLang="en-US" sz="2400" smtClean="0"/>
              <a:t>这些编号看成首尾相接的一个环，并从</a:t>
            </a:r>
            <a:r>
              <a:rPr lang="en-US" altLang="zh-CN" sz="2400" smtClean="0"/>
              <a:t>1</a:t>
            </a:r>
            <a:r>
              <a:rPr lang="zh-CN" altLang="en-US" sz="2400" smtClean="0"/>
              <a:t>到</a:t>
            </a:r>
            <a:r>
              <a:rPr lang="en-US" altLang="zh-CN" sz="2400" smtClean="0"/>
              <a:t>N</a:t>
            </a:r>
            <a:r>
              <a:rPr lang="zh-CN" altLang="en-US" sz="2400" smtClean="0"/>
              <a:t>中按简单随机抽样方式抽取一个单元编号作为随机起点，然后每隔 </a:t>
            </a:r>
            <a:r>
              <a:rPr lang="en-US" altLang="zh-CN" sz="2400" smtClean="0"/>
              <a:t>K</a:t>
            </a:r>
            <a:r>
              <a:rPr lang="zh-CN" altLang="en-US" sz="2400" smtClean="0"/>
              <a:t>抽取一个单元编号，直到抽满</a:t>
            </a:r>
            <a:r>
              <a:rPr lang="en-US" altLang="zh-CN" sz="2400" smtClean="0"/>
              <a:t>n</a:t>
            </a:r>
            <a:r>
              <a:rPr lang="zh-CN" altLang="en-US" sz="2400" smtClean="0"/>
              <a:t>个单元为止</a:t>
            </a:r>
          </a:p>
        </p:txBody>
      </p:sp>
      <p:graphicFrame>
        <p:nvGraphicFramePr>
          <p:cNvPr id="1026" name="Object 10"/>
          <p:cNvGraphicFramePr>
            <a:graphicFrameLocks noChangeAspect="1"/>
          </p:cNvGraphicFramePr>
          <p:nvPr>
            <p:ph sz="half" idx="2"/>
          </p:nvPr>
        </p:nvGraphicFramePr>
        <p:xfrm>
          <a:off x="3248025" y="4365625"/>
          <a:ext cx="1084263" cy="352425"/>
        </p:xfrm>
        <a:graphic>
          <a:graphicData uri="http://schemas.openxmlformats.org/presentationml/2006/ole">
            <mc:AlternateContent xmlns:mc="http://schemas.openxmlformats.org/markup-compatibility/2006">
              <mc:Choice xmlns:v="urn:schemas-microsoft-com:vml" Requires="v">
                <p:oleObj spid="_x0000_s1102" name="公式" r:id="rId3" imgW="507780" imgH="165028" progId="Equation.3">
                  <p:embed/>
                </p:oleObj>
              </mc:Choice>
              <mc:Fallback>
                <p:oleObj name="公式" r:id="rId3" imgW="507780" imgH="165028" progId="Equation.3">
                  <p:embed/>
                  <p:pic>
                    <p:nvPicPr>
                      <p:cNvPr id="0" name="Object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48025" y="4365625"/>
                        <a:ext cx="1084263" cy="352425"/>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31" name="Rectangle 5"/>
          <p:cNvSpPr>
            <a:spLocks noChangeArrowheads="1"/>
          </p:cNvSpPr>
          <p:nvPr/>
        </p:nvSpPr>
        <p:spPr bwMode="auto">
          <a:xfrm>
            <a:off x="0" y="334486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lvl1pPr eaLnBrk="0" hangingPunct="0">
              <a:defRPr>
                <a:solidFill>
                  <a:schemeClr val="tx1"/>
                </a:solidFill>
                <a:latin typeface="Garamond" panose="02020404030301010803" pitchFamily="18" charset="0"/>
                <a:ea typeface="宋体" panose="02010600030101010101" pitchFamily="2" charset="-122"/>
              </a:defRPr>
            </a:lvl1pPr>
            <a:lvl2pPr marL="742950" indent="-285750" eaLnBrk="0" hangingPunct="0">
              <a:defRPr>
                <a:solidFill>
                  <a:schemeClr val="tx1"/>
                </a:solidFill>
                <a:latin typeface="Garamond" panose="02020404030301010803" pitchFamily="18" charset="0"/>
                <a:ea typeface="宋体" panose="02010600030101010101" pitchFamily="2" charset="-122"/>
              </a:defRPr>
            </a:lvl2pPr>
            <a:lvl3pPr marL="1143000" indent="-228600" eaLnBrk="0" hangingPunct="0">
              <a:defRPr>
                <a:solidFill>
                  <a:schemeClr val="tx1"/>
                </a:solidFill>
                <a:latin typeface="Garamond" panose="02020404030301010803" pitchFamily="18" charset="0"/>
                <a:ea typeface="宋体" panose="02010600030101010101" pitchFamily="2" charset="-122"/>
              </a:defRPr>
            </a:lvl3pPr>
            <a:lvl4pPr marL="1600200" indent="-228600" eaLnBrk="0" hangingPunct="0">
              <a:defRPr>
                <a:solidFill>
                  <a:schemeClr val="tx1"/>
                </a:solidFill>
                <a:latin typeface="Garamond" panose="02020404030301010803" pitchFamily="18" charset="0"/>
                <a:ea typeface="宋体" panose="02010600030101010101" pitchFamily="2" charset="-122"/>
              </a:defRPr>
            </a:lvl4pPr>
            <a:lvl5pPr marL="2057400" indent="-228600" eaLnBrk="0" hangingPunct="0">
              <a:defRPr>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9pPr>
          </a:lstStyle>
          <a:p>
            <a:pPr eaLnBrk="1" hangingPunct="1"/>
            <a:endParaRPr lang="zh-CN" altLang="en-US"/>
          </a:p>
        </p:txBody>
      </p:sp>
      <p:graphicFrame>
        <p:nvGraphicFramePr>
          <p:cNvPr id="1027" name="Object 4"/>
          <p:cNvGraphicFramePr>
            <a:graphicFrameLocks noChangeAspect="1"/>
          </p:cNvGraphicFramePr>
          <p:nvPr/>
        </p:nvGraphicFramePr>
        <p:xfrm>
          <a:off x="6804025" y="2216150"/>
          <a:ext cx="992188" cy="349250"/>
        </p:xfrm>
        <a:graphic>
          <a:graphicData uri="http://schemas.openxmlformats.org/presentationml/2006/ole">
            <mc:AlternateContent xmlns:mc="http://schemas.openxmlformats.org/markup-compatibility/2006">
              <mc:Choice xmlns:v="urn:schemas-microsoft-com:vml" Requires="v">
                <p:oleObj spid="_x0000_s1103" name="公式" r:id="rId5" imgW="583920" imgH="203040" progId="Equation.3">
                  <p:embed/>
                </p:oleObj>
              </mc:Choice>
              <mc:Fallback>
                <p:oleObj name="公式" r:id="rId5" imgW="583920" imgH="203040" progId="Equation.3">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04025" y="2216150"/>
                        <a:ext cx="992188" cy="349250"/>
                      </a:xfrm>
                      <a:prstGeom prst="rect">
                        <a:avLst/>
                      </a:prstGeom>
                      <a:solidFill>
                        <a:schemeClr val="bg1"/>
                      </a:solidFill>
                    </p:spPr>
                  </p:pic>
                </p:oleObj>
              </mc:Fallback>
            </mc:AlternateContent>
          </a:graphicData>
        </a:graphic>
      </p:graphicFrame>
      <p:sp>
        <p:nvSpPr>
          <p:cNvPr id="1032" name="Rectangle 7"/>
          <p:cNvSpPr>
            <a:spLocks noChangeArrowheads="1"/>
          </p:cNvSpPr>
          <p:nvPr/>
        </p:nvSpPr>
        <p:spPr bwMode="auto">
          <a:xfrm>
            <a:off x="0" y="3341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lvl1pPr eaLnBrk="0" hangingPunct="0">
              <a:defRPr>
                <a:solidFill>
                  <a:schemeClr val="tx1"/>
                </a:solidFill>
                <a:latin typeface="Garamond" panose="02020404030301010803" pitchFamily="18" charset="0"/>
                <a:ea typeface="宋体" panose="02010600030101010101" pitchFamily="2" charset="-122"/>
              </a:defRPr>
            </a:lvl1pPr>
            <a:lvl2pPr marL="742950" indent="-285750" eaLnBrk="0" hangingPunct="0">
              <a:defRPr>
                <a:solidFill>
                  <a:schemeClr val="tx1"/>
                </a:solidFill>
                <a:latin typeface="Garamond" panose="02020404030301010803" pitchFamily="18" charset="0"/>
                <a:ea typeface="宋体" panose="02010600030101010101" pitchFamily="2" charset="-122"/>
              </a:defRPr>
            </a:lvl2pPr>
            <a:lvl3pPr marL="1143000" indent="-228600" eaLnBrk="0" hangingPunct="0">
              <a:defRPr>
                <a:solidFill>
                  <a:schemeClr val="tx1"/>
                </a:solidFill>
                <a:latin typeface="Garamond" panose="02020404030301010803" pitchFamily="18" charset="0"/>
                <a:ea typeface="宋体" panose="02010600030101010101" pitchFamily="2" charset="-122"/>
              </a:defRPr>
            </a:lvl3pPr>
            <a:lvl4pPr marL="1600200" indent="-228600" eaLnBrk="0" hangingPunct="0">
              <a:defRPr>
                <a:solidFill>
                  <a:schemeClr val="tx1"/>
                </a:solidFill>
                <a:latin typeface="Garamond" panose="02020404030301010803" pitchFamily="18" charset="0"/>
                <a:ea typeface="宋体" panose="02010600030101010101" pitchFamily="2" charset="-122"/>
              </a:defRPr>
            </a:lvl4pPr>
            <a:lvl5pPr marL="2057400" indent="-228600" eaLnBrk="0" hangingPunct="0">
              <a:defRPr>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9pPr>
          </a:lstStyle>
          <a:p>
            <a:pPr eaLnBrk="1" hangingPunct="1"/>
            <a:endParaRPr lang="zh-CN" altLang="en-US"/>
          </a:p>
        </p:txBody>
      </p:sp>
      <p:graphicFrame>
        <p:nvGraphicFramePr>
          <p:cNvPr id="1028" name="Object 6"/>
          <p:cNvGraphicFramePr>
            <a:graphicFrameLocks noChangeAspect="1"/>
          </p:cNvGraphicFramePr>
          <p:nvPr/>
        </p:nvGraphicFramePr>
        <p:xfrm>
          <a:off x="1476375" y="2565400"/>
          <a:ext cx="1079500" cy="381000"/>
        </p:xfrm>
        <a:graphic>
          <a:graphicData uri="http://schemas.openxmlformats.org/presentationml/2006/ole">
            <mc:AlternateContent xmlns:mc="http://schemas.openxmlformats.org/markup-compatibility/2006">
              <mc:Choice xmlns:v="urn:schemas-microsoft-com:vml" Requires="v">
                <p:oleObj spid="_x0000_s1104" r:id="rId7" imgW="494870" imgH="177646" progId="Equation.DSMT4">
                  <p:embed/>
                </p:oleObj>
              </mc:Choice>
              <mc:Fallback>
                <p:oleObj r:id="rId7" imgW="494870" imgH="177646" progId="Equation.DSMT4">
                  <p:embed/>
                  <p:pic>
                    <p:nvPicPr>
                      <p:cNvPr id="0"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76375" y="2565400"/>
                        <a:ext cx="1079500" cy="381000"/>
                      </a:xfrm>
                      <a:prstGeom prst="rect">
                        <a:avLst/>
                      </a:prstGeom>
                      <a:solidFill>
                        <a:schemeClr val="bg1"/>
                      </a:solidFill>
                    </p:spPr>
                  </p:pic>
                </p:oleObj>
              </mc:Fallback>
            </mc:AlternateContent>
          </a:graphicData>
        </a:graphic>
      </p:graphicFrame>
      <p:sp>
        <p:nvSpPr>
          <p:cNvPr id="1033" name="Rectangle 9"/>
          <p:cNvSpPr>
            <a:spLocks noChangeArrowheads="1"/>
          </p:cNvSpPr>
          <p:nvPr/>
        </p:nvSpPr>
        <p:spPr bwMode="auto">
          <a:xfrm>
            <a:off x="0" y="3341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lvl1pPr eaLnBrk="0" hangingPunct="0">
              <a:defRPr>
                <a:solidFill>
                  <a:schemeClr val="tx1"/>
                </a:solidFill>
                <a:latin typeface="Garamond" panose="02020404030301010803" pitchFamily="18" charset="0"/>
                <a:ea typeface="宋体" panose="02010600030101010101" pitchFamily="2" charset="-122"/>
              </a:defRPr>
            </a:lvl1pPr>
            <a:lvl2pPr marL="742950" indent="-285750" eaLnBrk="0" hangingPunct="0">
              <a:defRPr>
                <a:solidFill>
                  <a:schemeClr val="tx1"/>
                </a:solidFill>
                <a:latin typeface="Garamond" panose="02020404030301010803" pitchFamily="18" charset="0"/>
                <a:ea typeface="宋体" panose="02010600030101010101" pitchFamily="2" charset="-122"/>
              </a:defRPr>
            </a:lvl2pPr>
            <a:lvl3pPr marL="1143000" indent="-228600" eaLnBrk="0" hangingPunct="0">
              <a:defRPr>
                <a:solidFill>
                  <a:schemeClr val="tx1"/>
                </a:solidFill>
                <a:latin typeface="Garamond" panose="02020404030301010803" pitchFamily="18" charset="0"/>
                <a:ea typeface="宋体" panose="02010600030101010101" pitchFamily="2" charset="-122"/>
              </a:defRPr>
            </a:lvl3pPr>
            <a:lvl4pPr marL="1600200" indent="-228600" eaLnBrk="0" hangingPunct="0">
              <a:defRPr>
                <a:solidFill>
                  <a:schemeClr val="tx1"/>
                </a:solidFill>
                <a:latin typeface="Garamond" panose="02020404030301010803" pitchFamily="18" charset="0"/>
                <a:ea typeface="宋体" panose="02010600030101010101" pitchFamily="2" charset="-122"/>
              </a:defRPr>
            </a:lvl4pPr>
            <a:lvl5pPr marL="2057400" indent="-228600" eaLnBrk="0" hangingPunct="0">
              <a:defRPr>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9pPr>
          </a:lstStyle>
          <a:p>
            <a:pPr eaLnBrk="1" hangingPunct="1"/>
            <a:endParaRPr lang="zh-CN" altLang="en-US"/>
          </a:p>
        </p:txBody>
      </p:sp>
      <p:graphicFrame>
        <p:nvGraphicFramePr>
          <p:cNvPr id="1029" name="Object 8"/>
          <p:cNvGraphicFramePr>
            <a:graphicFrameLocks noChangeAspect="1"/>
          </p:cNvGraphicFramePr>
          <p:nvPr/>
        </p:nvGraphicFramePr>
        <p:xfrm>
          <a:off x="3276600" y="4005263"/>
          <a:ext cx="936625" cy="330200"/>
        </p:xfrm>
        <a:graphic>
          <a:graphicData uri="http://schemas.openxmlformats.org/presentationml/2006/ole">
            <mc:AlternateContent xmlns:mc="http://schemas.openxmlformats.org/markup-compatibility/2006">
              <mc:Choice xmlns:v="urn:schemas-microsoft-com:vml" Requires="v">
                <p:oleObj spid="_x0000_s1105" r:id="rId9" imgW="494870" imgH="177646" progId="Equation.DSMT4">
                  <p:embed/>
                </p:oleObj>
              </mc:Choice>
              <mc:Fallback>
                <p:oleObj r:id="rId9" imgW="494870" imgH="177646" progId="Equation.DSMT4">
                  <p:embed/>
                  <p:pic>
                    <p:nvPicPr>
                      <p:cNvPr id="0" name="Object 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276600" y="4005263"/>
                        <a:ext cx="936625" cy="330200"/>
                      </a:xfrm>
                      <a:prstGeom prst="rect">
                        <a:avLst/>
                      </a:prstGeom>
                      <a:solidFill>
                        <a:schemeClr val="bg1"/>
                      </a:solidFill>
                    </p:spPr>
                  </p:pic>
                </p:oleObj>
              </mc:Fallback>
            </mc:AlternateContent>
          </a:graphicData>
        </a:graphic>
      </p:graphicFrame>
    </p:spTree>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5" name="Rectangle 2"/>
          <p:cNvSpPr>
            <a:spLocks noGrp="1" noRot="1" noChangeArrowheads="1"/>
          </p:cNvSpPr>
          <p:nvPr>
            <p:ph type="title"/>
          </p:nvPr>
        </p:nvSpPr>
        <p:spPr/>
        <p:txBody>
          <a:bodyPr/>
          <a:lstStyle/>
          <a:p>
            <a:pPr eaLnBrk="1" hangingPunct="1"/>
            <a:endParaRPr lang="zh-CN" altLang="zh-CN" smtClean="0">
              <a:solidFill>
                <a:srgbClr val="FFFFFF"/>
              </a:solidFill>
              <a:latin typeface="Times New Roman" panose="02020603050405020304" pitchFamily="18" charset="0"/>
            </a:endParaRPr>
          </a:p>
        </p:txBody>
      </p:sp>
      <p:sp>
        <p:nvSpPr>
          <p:cNvPr id="966659" name="Text Box 3"/>
          <p:cNvSpPr txBox="1">
            <a:spLocks noChangeArrowheads="1"/>
          </p:cNvSpPr>
          <p:nvPr/>
        </p:nvSpPr>
        <p:spPr bwMode="auto">
          <a:xfrm>
            <a:off x="746125" y="1817688"/>
            <a:ext cx="5554663" cy="2714625"/>
          </a:xfrm>
          <a:prstGeom prst="rect">
            <a:avLst/>
          </a:prstGeom>
          <a:noFill/>
          <a:ln w="12700">
            <a:noFill/>
            <a:miter lim="800000"/>
            <a:headEnd/>
            <a:tailEnd/>
          </a:ln>
          <a:effectLst/>
        </p:spPr>
        <p:txBody>
          <a:bodyPr>
            <a:spAutoFit/>
          </a:bodyPr>
          <a:lstStyle/>
          <a:p>
            <a:pPr eaLnBrk="0" hangingPunct="0">
              <a:defRPr/>
            </a:pPr>
            <a:r>
              <a:rPr kumimoji="1" lang="zh-CN" altLang="en-US" sz="2800" b="1" i="1" u="sng">
                <a:solidFill>
                  <a:schemeClr val="hlink"/>
                </a:solidFill>
                <a:effectLst>
                  <a:outerShdw blurRad="38100" dist="38100" dir="2700000" algn="tl">
                    <a:srgbClr val="000000"/>
                  </a:outerShdw>
                </a:effectLst>
                <a:latin typeface="Arial" pitchFamily="34" charset="0"/>
              </a:rPr>
              <a:t>直线等距抽样</a:t>
            </a:r>
            <a:r>
              <a:rPr kumimoji="1" lang="zh-CN" altLang="en-US" sz="2800">
                <a:latin typeface="Arial" pitchFamily="34" charset="0"/>
              </a:rPr>
              <a:t>实施方法 </a:t>
            </a:r>
            <a:r>
              <a:rPr kumimoji="1" lang="en-US" altLang="zh-CN" sz="2800">
                <a:latin typeface="Arial" pitchFamily="34" charset="0"/>
              </a:rPr>
              <a:t>:</a:t>
            </a:r>
            <a:endParaRPr kumimoji="1" lang="en-US" altLang="zh-CN" sz="3200">
              <a:latin typeface="Arial" pitchFamily="34" charset="0"/>
            </a:endParaRPr>
          </a:p>
          <a:p>
            <a:pPr eaLnBrk="0" hangingPunct="0">
              <a:defRPr/>
            </a:pPr>
            <a:r>
              <a:rPr kumimoji="1" lang="en-US" altLang="zh-CN" sz="3200">
                <a:latin typeface="Arial" pitchFamily="34" charset="0"/>
              </a:rPr>
              <a:t>  </a:t>
            </a:r>
          </a:p>
          <a:p>
            <a:pPr eaLnBrk="0" hangingPunct="0">
              <a:defRPr/>
            </a:pPr>
            <a:r>
              <a:rPr kumimoji="1" lang="en-US" altLang="zh-CN" sz="2800">
                <a:latin typeface="Arial" pitchFamily="34" charset="0"/>
              </a:rPr>
              <a:t>  </a:t>
            </a:r>
            <a:r>
              <a:rPr kumimoji="1" lang="zh-CN" altLang="en-US" sz="2800">
                <a:latin typeface="Arial" pitchFamily="34" charset="0"/>
              </a:rPr>
              <a:t>抽样间隔 </a:t>
            </a:r>
            <a:r>
              <a:rPr kumimoji="1" lang="en-US" altLang="zh-CN" sz="2800">
                <a:latin typeface="Arial" pitchFamily="34" charset="0"/>
              </a:rPr>
              <a:t>K=N/n</a:t>
            </a:r>
          </a:p>
          <a:p>
            <a:pPr eaLnBrk="0" hangingPunct="0">
              <a:defRPr/>
            </a:pPr>
            <a:r>
              <a:rPr kumimoji="1" lang="en-US" altLang="zh-CN" sz="2800">
                <a:latin typeface="Arial" pitchFamily="34" charset="0"/>
              </a:rPr>
              <a:t>  </a:t>
            </a:r>
            <a:r>
              <a:rPr kumimoji="1" lang="zh-CN" altLang="en-US" sz="2800">
                <a:latin typeface="Arial" pitchFamily="34" charset="0"/>
              </a:rPr>
              <a:t>编号 </a:t>
            </a:r>
          </a:p>
          <a:p>
            <a:pPr eaLnBrk="0" hangingPunct="0">
              <a:defRPr/>
            </a:pPr>
            <a:r>
              <a:rPr kumimoji="1" lang="zh-CN" altLang="en-US" sz="2800">
                <a:latin typeface="Arial" pitchFamily="34" charset="0"/>
              </a:rPr>
              <a:t>  随机起点</a:t>
            </a:r>
          </a:p>
          <a:p>
            <a:pPr eaLnBrk="0" hangingPunct="0">
              <a:defRPr/>
            </a:pPr>
            <a:r>
              <a:rPr kumimoji="1" lang="zh-CN" altLang="en-US" sz="2800">
                <a:latin typeface="Arial" pitchFamily="34" charset="0"/>
              </a:rPr>
              <a:t>  入选单元</a:t>
            </a:r>
          </a:p>
        </p:txBody>
      </p:sp>
      <p:graphicFrame>
        <p:nvGraphicFramePr>
          <p:cNvPr id="2050" name="Object 4"/>
          <p:cNvGraphicFramePr>
            <a:graphicFrameLocks noChangeAspect="1"/>
          </p:cNvGraphicFramePr>
          <p:nvPr/>
        </p:nvGraphicFramePr>
        <p:xfrm>
          <a:off x="2700338" y="3644900"/>
          <a:ext cx="1752600" cy="1014413"/>
        </p:xfrm>
        <a:graphic>
          <a:graphicData uri="http://schemas.openxmlformats.org/presentationml/2006/ole">
            <mc:AlternateContent xmlns:mc="http://schemas.openxmlformats.org/markup-compatibility/2006">
              <mc:Choice xmlns:v="urn:schemas-microsoft-com:vml" Requires="v">
                <p:oleObj spid="_x0000_s2187" name="公式" r:id="rId3" imgW="622080" imgH="431640" progId="Equation.3">
                  <p:embed/>
                </p:oleObj>
              </mc:Choice>
              <mc:Fallback>
                <p:oleObj name="公式" r:id="rId3" imgW="622080" imgH="43164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00338" y="3644900"/>
                        <a:ext cx="1752600" cy="1014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051" name="Object 5"/>
          <p:cNvGraphicFramePr>
            <a:graphicFrameLocks noChangeAspect="1"/>
          </p:cNvGraphicFramePr>
          <p:nvPr/>
        </p:nvGraphicFramePr>
        <p:xfrm>
          <a:off x="2555875" y="4076700"/>
          <a:ext cx="2590800" cy="520700"/>
        </p:xfrm>
        <a:graphic>
          <a:graphicData uri="http://schemas.openxmlformats.org/presentationml/2006/ole">
            <mc:AlternateContent xmlns:mc="http://schemas.openxmlformats.org/markup-compatibility/2006">
              <mc:Choice xmlns:v="urn:schemas-microsoft-com:vml" Requires="v">
                <p:oleObj spid="_x0000_s2188" name="公式" r:id="rId5" imgW="1002960" imgH="203040" progId="Equation.3">
                  <p:embed/>
                </p:oleObj>
              </mc:Choice>
              <mc:Fallback>
                <p:oleObj name="公式" r:id="rId5" imgW="1002960" imgH="203040" progId="Equation.3">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55875" y="4076700"/>
                        <a:ext cx="2590800" cy="520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57" name="Rectangle 11"/>
          <p:cNvSpPr>
            <a:spLocks noChangeArrowheads="1"/>
          </p:cNvSpPr>
          <p:nvPr/>
        </p:nvSpPr>
        <p:spPr bwMode="auto">
          <a:xfrm>
            <a:off x="0" y="334486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lvl1pPr eaLnBrk="0" hangingPunct="0">
              <a:defRPr>
                <a:solidFill>
                  <a:schemeClr val="tx1"/>
                </a:solidFill>
                <a:latin typeface="Garamond" panose="02020404030301010803" pitchFamily="18" charset="0"/>
                <a:ea typeface="宋体" panose="02010600030101010101" pitchFamily="2" charset="-122"/>
              </a:defRPr>
            </a:lvl1pPr>
            <a:lvl2pPr marL="742950" indent="-285750" eaLnBrk="0" hangingPunct="0">
              <a:defRPr>
                <a:solidFill>
                  <a:schemeClr val="tx1"/>
                </a:solidFill>
                <a:latin typeface="Garamond" panose="02020404030301010803" pitchFamily="18" charset="0"/>
                <a:ea typeface="宋体" panose="02010600030101010101" pitchFamily="2" charset="-122"/>
              </a:defRPr>
            </a:lvl2pPr>
            <a:lvl3pPr marL="1143000" indent="-228600" eaLnBrk="0" hangingPunct="0">
              <a:defRPr>
                <a:solidFill>
                  <a:schemeClr val="tx1"/>
                </a:solidFill>
                <a:latin typeface="Garamond" panose="02020404030301010803" pitchFamily="18" charset="0"/>
                <a:ea typeface="宋体" panose="02010600030101010101" pitchFamily="2" charset="-122"/>
              </a:defRPr>
            </a:lvl3pPr>
            <a:lvl4pPr marL="1600200" indent="-228600" eaLnBrk="0" hangingPunct="0">
              <a:defRPr>
                <a:solidFill>
                  <a:schemeClr val="tx1"/>
                </a:solidFill>
                <a:latin typeface="Garamond" panose="02020404030301010803" pitchFamily="18" charset="0"/>
                <a:ea typeface="宋体" panose="02010600030101010101" pitchFamily="2" charset="-122"/>
              </a:defRPr>
            </a:lvl4pPr>
            <a:lvl5pPr marL="2057400" indent="-228600" eaLnBrk="0" hangingPunct="0">
              <a:defRPr>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9pPr>
          </a:lstStyle>
          <a:p>
            <a:pPr eaLnBrk="1" hangingPunct="1"/>
            <a:endParaRPr lang="zh-CN" altLang="en-US"/>
          </a:p>
        </p:txBody>
      </p:sp>
      <p:graphicFrame>
        <p:nvGraphicFramePr>
          <p:cNvPr id="2052" name="Object 10"/>
          <p:cNvGraphicFramePr>
            <a:graphicFrameLocks noChangeAspect="1"/>
          </p:cNvGraphicFramePr>
          <p:nvPr/>
        </p:nvGraphicFramePr>
        <p:xfrm>
          <a:off x="1908175" y="3141663"/>
          <a:ext cx="1325563" cy="466725"/>
        </p:xfrm>
        <a:graphic>
          <a:graphicData uri="http://schemas.openxmlformats.org/presentationml/2006/ole">
            <mc:AlternateContent xmlns:mc="http://schemas.openxmlformats.org/markup-compatibility/2006">
              <mc:Choice xmlns:v="urn:schemas-microsoft-com:vml" Requires="v">
                <p:oleObj spid="_x0000_s2189" name="公式" r:id="rId7" imgW="583920" imgH="203040" progId="Equation.3">
                  <p:embed/>
                </p:oleObj>
              </mc:Choice>
              <mc:Fallback>
                <p:oleObj name="公式" r:id="rId7" imgW="583920" imgH="203040" progId="Equation.3">
                  <p:embed/>
                  <p:pic>
                    <p:nvPicPr>
                      <p:cNvPr id="0" name="Object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08175" y="3141663"/>
                        <a:ext cx="1325563" cy="466725"/>
                      </a:xfrm>
                      <a:prstGeom prst="rect">
                        <a:avLst/>
                      </a:prstGeom>
                      <a:solidFill>
                        <a:schemeClr val="bg1"/>
                      </a:solidFill>
                    </p:spPr>
                  </p:pic>
                </p:oleObj>
              </mc:Fallback>
            </mc:AlternateContent>
          </a:graphicData>
        </a:graphic>
      </p:graphicFrame>
      <p:sp>
        <p:nvSpPr>
          <p:cNvPr id="2058" name="AutoShape 12"/>
          <p:cNvSpPr>
            <a:spLocks noChangeArrowheads="1"/>
          </p:cNvSpPr>
          <p:nvPr/>
        </p:nvSpPr>
        <p:spPr bwMode="auto">
          <a:xfrm>
            <a:off x="468313" y="2852738"/>
            <a:ext cx="358775" cy="1728787"/>
          </a:xfrm>
          <a:prstGeom prst="downArrow">
            <a:avLst>
              <a:gd name="adj1" fmla="val 50000"/>
              <a:gd name="adj2" fmla="val 120465"/>
            </a:avLst>
          </a:prstGeom>
          <a:solidFill>
            <a:schemeClr val="accent1"/>
          </a:solidFill>
          <a:ln w="12700">
            <a:solidFill>
              <a:schemeClr val="tx1"/>
            </a:solidFill>
            <a:miter lim="800000"/>
            <a:headEnd/>
            <a:tailEnd/>
          </a:ln>
        </p:spPr>
        <p:txBody>
          <a:bodyPr vert="eaVert" wrap="none" anchor="ctr"/>
          <a:lstStyle>
            <a:lvl1pPr eaLnBrk="0" hangingPunct="0">
              <a:defRPr>
                <a:solidFill>
                  <a:schemeClr val="tx1"/>
                </a:solidFill>
                <a:latin typeface="Garamond" panose="02020404030301010803" pitchFamily="18" charset="0"/>
                <a:ea typeface="宋体" panose="02010600030101010101" pitchFamily="2" charset="-122"/>
              </a:defRPr>
            </a:lvl1pPr>
            <a:lvl2pPr marL="742950" indent="-285750" eaLnBrk="0" hangingPunct="0">
              <a:defRPr>
                <a:solidFill>
                  <a:schemeClr val="tx1"/>
                </a:solidFill>
                <a:latin typeface="Garamond" panose="02020404030301010803" pitchFamily="18" charset="0"/>
                <a:ea typeface="宋体" panose="02010600030101010101" pitchFamily="2" charset="-122"/>
              </a:defRPr>
            </a:lvl2pPr>
            <a:lvl3pPr marL="1143000" indent="-228600" eaLnBrk="0" hangingPunct="0">
              <a:defRPr>
                <a:solidFill>
                  <a:schemeClr val="tx1"/>
                </a:solidFill>
                <a:latin typeface="Garamond" panose="02020404030301010803" pitchFamily="18" charset="0"/>
                <a:ea typeface="宋体" panose="02010600030101010101" pitchFamily="2" charset="-122"/>
              </a:defRPr>
            </a:lvl3pPr>
            <a:lvl4pPr marL="1600200" indent="-228600" eaLnBrk="0" hangingPunct="0">
              <a:defRPr>
                <a:solidFill>
                  <a:schemeClr val="tx1"/>
                </a:solidFill>
                <a:latin typeface="Garamond" panose="02020404030301010803" pitchFamily="18" charset="0"/>
                <a:ea typeface="宋体" panose="02010600030101010101" pitchFamily="2" charset="-122"/>
              </a:defRPr>
            </a:lvl4pPr>
            <a:lvl5pPr marL="2057400" indent="-228600" eaLnBrk="0" hangingPunct="0">
              <a:defRPr>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9pPr>
          </a:lstStyle>
          <a:p>
            <a:pPr eaLnBrk="1" hangingPunct="1"/>
            <a:endParaRPr lang="zh-CN" altLang="en-US"/>
          </a:p>
        </p:txBody>
      </p:sp>
      <p:sp>
        <p:nvSpPr>
          <p:cNvPr id="2059" name="Rectangle 89"/>
          <p:cNvSpPr>
            <a:spLocks noChangeArrowheads="1"/>
          </p:cNvSpPr>
          <p:nvPr/>
        </p:nvSpPr>
        <p:spPr bwMode="auto">
          <a:xfrm>
            <a:off x="1258888" y="5373688"/>
            <a:ext cx="7632700" cy="935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a:solidFill>
                  <a:schemeClr val="tx1"/>
                </a:solidFill>
                <a:latin typeface="Garamond" panose="02020404030301010803" pitchFamily="18" charset="0"/>
                <a:ea typeface="宋体" panose="02010600030101010101" pitchFamily="2" charset="-122"/>
              </a:defRPr>
            </a:lvl1pPr>
            <a:lvl2pPr marL="742950" indent="-285750" eaLnBrk="0" hangingPunct="0">
              <a:defRPr>
                <a:solidFill>
                  <a:schemeClr val="tx1"/>
                </a:solidFill>
                <a:latin typeface="Garamond" panose="02020404030301010803" pitchFamily="18" charset="0"/>
                <a:ea typeface="宋体" panose="02010600030101010101" pitchFamily="2" charset="-122"/>
              </a:defRPr>
            </a:lvl2pPr>
            <a:lvl3pPr marL="1143000" indent="-228600" eaLnBrk="0" hangingPunct="0">
              <a:defRPr>
                <a:solidFill>
                  <a:schemeClr val="tx1"/>
                </a:solidFill>
                <a:latin typeface="Garamond" panose="02020404030301010803" pitchFamily="18" charset="0"/>
                <a:ea typeface="宋体" panose="02010600030101010101" pitchFamily="2" charset="-122"/>
              </a:defRPr>
            </a:lvl3pPr>
            <a:lvl4pPr marL="1600200" indent="-228600" eaLnBrk="0" hangingPunct="0">
              <a:defRPr>
                <a:solidFill>
                  <a:schemeClr val="tx1"/>
                </a:solidFill>
                <a:latin typeface="Garamond" panose="02020404030301010803" pitchFamily="18" charset="0"/>
                <a:ea typeface="宋体" panose="02010600030101010101" pitchFamily="2" charset="-122"/>
              </a:defRPr>
            </a:lvl4pPr>
            <a:lvl5pPr marL="2057400" indent="-228600" eaLnBrk="0" hangingPunct="0">
              <a:defRPr>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9pPr>
          </a:lstStyle>
          <a:p>
            <a:pPr algn="ctr"/>
            <a:r>
              <a:rPr kumimoji="1" lang="en-US" altLang="zh-CN" sz="2800">
                <a:latin typeface="Arial" panose="020B0604020202020204" pitchFamily="34" charset="0"/>
              </a:rPr>
              <a:t>i    K      2K       3K                 (n-1)K     nK </a:t>
            </a:r>
          </a:p>
          <a:p>
            <a:pPr algn="ctr"/>
            <a:endParaRPr kumimoji="1" lang="en-US" altLang="zh-CN" sz="2800">
              <a:latin typeface="Arial" panose="020B0604020202020204" pitchFamily="34" charset="0"/>
            </a:endParaRPr>
          </a:p>
        </p:txBody>
      </p:sp>
      <p:grpSp>
        <p:nvGrpSpPr>
          <p:cNvPr id="2060" name="Group 132"/>
          <p:cNvGrpSpPr>
            <a:grpSpLocks/>
          </p:cNvGrpSpPr>
          <p:nvPr/>
        </p:nvGrpSpPr>
        <p:grpSpPr bwMode="auto">
          <a:xfrm>
            <a:off x="1258888" y="4868863"/>
            <a:ext cx="7056437" cy="342900"/>
            <a:chOff x="2391" y="13337"/>
            <a:chExt cx="5941" cy="313"/>
          </a:xfrm>
        </p:grpSpPr>
        <p:sp>
          <p:nvSpPr>
            <p:cNvPr id="2063" name="Line 133"/>
            <p:cNvSpPr>
              <a:spLocks noChangeShapeType="1"/>
            </p:cNvSpPr>
            <p:nvPr/>
          </p:nvSpPr>
          <p:spPr bwMode="auto">
            <a:xfrm>
              <a:off x="2391" y="13493"/>
              <a:ext cx="1" cy="157"/>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zh-CN" altLang="en-US"/>
            </a:p>
          </p:txBody>
        </p:sp>
        <p:sp>
          <p:nvSpPr>
            <p:cNvPr id="2064" name="Line 134"/>
            <p:cNvSpPr>
              <a:spLocks noChangeShapeType="1"/>
            </p:cNvSpPr>
            <p:nvPr/>
          </p:nvSpPr>
          <p:spPr bwMode="auto">
            <a:xfrm>
              <a:off x="3291" y="13493"/>
              <a:ext cx="1" cy="157"/>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zh-CN" altLang="en-US"/>
            </a:p>
          </p:txBody>
        </p:sp>
        <p:sp>
          <p:nvSpPr>
            <p:cNvPr id="2065" name="Line 135"/>
            <p:cNvSpPr>
              <a:spLocks noChangeShapeType="1"/>
            </p:cNvSpPr>
            <p:nvPr/>
          </p:nvSpPr>
          <p:spPr bwMode="auto">
            <a:xfrm>
              <a:off x="4191" y="13493"/>
              <a:ext cx="1" cy="157"/>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zh-CN" altLang="en-US"/>
            </a:p>
          </p:txBody>
        </p:sp>
        <p:sp>
          <p:nvSpPr>
            <p:cNvPr id="2066" name="Line 136"/>
            <p:cNvSpPr>
              <a:spLocks noChangeShapeType="1"/>
            </p:cNvSpPr>
            <p:nvPr/>
          </p:nvSpPr>
          <p:spPr bwMode="auto">
            <a:xfrm>
              <a:off x="5091" y="13493"/>
              <a:ext cx="1" cy="157"/>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zh-CN" altLang="en-US"/>
            </a:p>
          </p:txBody>
        </p:sp>
        <p:sp>
          <p:nvSpPr>
            <p:cNvPr id="2067" name="Line 137"/>
            <p:cNvSpPr>
              <a:spLocks noChangeShapeType="1"/>
            </p:cNvSpPr>
            <p:nvPr/>
          </p:nvSpPr>
          <p:spPr bwMode="auto">
            <a:xfrm>
              <a:off x="7431" y="13493"/>
              <a:ext cx="1" cy="157"/>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zh-CN" altLang="en-US"/>
            </a:p>
          </p:txBody>
        </p:sp>
        <p:sp>
          <p:nvSpPr>
            <p:cNvPr id="2068" name="Line 138"/>
            <p:cNvSpPr>
              <a:spLocks noChangeShapeType="1"/>
            </p:cNvSpPr>
            <p:nvPr/>
          </p:nvSpPr>
          <p:spPr bwMode="auto">
            <a:xfrm>
              <a:off x="8331" y="13493"/>
              <a:ext cx="1" cy="157"/>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zh-CN" altLang="en-US"/>
            </a:p>
          </p:txBody>
        </p:sp>
        <p:sp>
          <p:nvSpPr>
            <p:cNvPr id="2069" name="Line 139"/>
            <p:cNvSpPr>
              <a:spLocks noChangeShapeType="1"/>
            </p:cNvSpPr>
            <p:nvPr/>
          </p:nvSpPr>
          <p:spPr bwMode="auto">
            <a:xfrm>
              <a:off x="2751" y="13493"/>
              <a:ext cx="1" cy="157"/>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zh-CN" altLang="en-US"/>
            </a:p>
          </p:txBody>
        </p:sp>
        <p:grpSp>
          <p:nvGrpSpPr>
            <p:cNvPr id="2070" name="Group 140"/>
            <p:cNvGrpSpPr>
              <a:grpSpLocks/>
            </p:cNvGrpSpPr>
            <p:nvPr/>
          </p:nvGrpSpPr>
          <p:grpSpPr bwMode="auto">
            <a:xfrm>
              <a:off x="2751" y="13337"/>
              <a:ext cx="916" cy="91"/>
              <a:chOff x="0" y="0"/>
              <a:chExt cx="19996" cy="20000"/>
            </a:xfrm>
          </p:grpSpPr>
          <p:sp>
            <p:nvSpPr>
              <p:cNvPr id="2096" name="Arc 141"/>
              <p:cNvSpPr>
                <a:spLocks/>
              </p:cNvSpPr>
              <p:nvPr/>
            </p:nvSpPr>
            <p:spPr bwMode="auto">
              <a:xfrm flipH="1">
                <a:off x="0" y="9890"/>
                <a:ext cx="1659" cy="10110"/>
              </a:xfrm>
              <a:custGeom>
                <a:avLst/>
                <a:gdLst>
                  <a:gd name="T0" fmla="*/ 0 w 21600"/>
                  <a:gd name="T1" fmla="*/ 0 h 21600"/>
                  <a:gd name="T2" fmla="*/ 127 w 21600"/>
                  <a:gd name="T3" fmla="*/ 4732 h 21600"/>
                  <a:gd name="T4" fmla="*/ 0 w 21600"/>
                  <a:gd name="T5" fmla="*/ 473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097" name="Line 142"/>
              <p:cNvSpPr>
                <a:spLocks noChangeShapeType="1"/>
              </p:cNvSpPr>
              <p:nvPr/>
            </p:nvSpPr>
            <p:spPr bwMode="auto">
              <a:xfrm flipH="1">
                <a:off x="1637" y="9890"/>
                <a:ext cx="6702" cy="22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zh-CN" altLang="en-US"/>
              </a:p>
            </p:txBody>
          </p:sp>
          <p:sp>
            <p:nvSpPr>
              <p:cNvPr id="2098" name="Arc 143"/>
              <p:cNvSpPr>
                <a:spLocks/>
              </p:cNvSpPr>
              <p:nvPr/>
            </p:nvSpPr>
            <p:spPr bwMode="auto">
              <a:xfrm flipV="1">
                <a:off x="8339" y="0"/>
                <a:ext cx="1659" cy="9890"/>
              </a:xfrm>
              <a:custGeom>
                <a:avLst/>
                <a:gdLst>
                  <a:gd name="T0" fmla="*/ 0 w 21600"/>
                  <a:gd name="T1" fmla="*/ 0 h 21600"/>
                  <a:gd name="T2" fmla="*/ 127 w 21600"/>
                  <a:gd name="T3" fmla="*/ 4528 h 21600"/>
                  <a:gd name="T4" fmla="*/ 0 w 21600"/>
                  <a:gd name="T5" fmla="*/ 4528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099" name="Arc 144"/>
              <p:cNvSpPr>
                <a:spLocks/>
              </p:cNvSpPr>
              <p:nvPr/>
            </p:nvSpPr>
            <p:spPr bwMode="auto">
              <a:xfrm flipH="1" flipV="1">
                <a:off x="9998" y="0"/>
                <a:ext cx="1659" cy="9890"/>
              </a:xfrm>
              <a:custGeom>
                <a:avLst/>
                <a:gdLst>
                  <a:gd name="T0" fmla="*/ 0 w 21600"/>
                  <a:gd name="T1" fmla="*/ 0 h 21600"/>
                  <a:gd name="T2" fmla="*/ 127 w 21600"/>
                  <a:gd name="T3" fmla="*/ 4528 h 21600"/>
                  <a:gd name="T4" fmla="*/ 0 w 21600"/>
                  <a:gd name="T5" fmla="*/ 4528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100" name="Line 145"/>
              <p:cNvSpPr>
                <a:spLocks noChangeShapeType="1"/>
              </p:cNvSpPr>
              <p:nvPr/>
            </p:nvSpPr>
            <p:spPr bwMode="auto">
              <a:xfrm flipH="1">
                <a:off x="11635" y="9890"/>
                <a:ext cx="6702" cy="22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zh-CN" altLang="en-US"/>
              </a:p>
            </p:txBody>
          </p:sp>
          <p:sp>
            <p:nvSpPr>
              <p:cNvPr id="2101" name="Arc 146"/>
              <p:cNvSpPr>
                <a:spLocks/>
              </p:cNvSpPr>
              <p:nvPr/>
            </p:nvSpPr>
            <p:spPr bwMode="auto">
              <a:xfrm>
                <a:off x="18337" y="9890"/>
                <a:ext cx="1659" cy="10110"/>
              </a:xfrm>
              <a:custGeom>
                <a:avLst/>
                <a:gdLst>
                  <a:gd name="T0" fmla="*/ 0 w 21600"/>
                  <a:gd name="T1" fmla="*/ 0 h 21600"/>
                  <a:gd name="T2" fmla="*/ 127 w 21600"/>
                  <a:gd name="T3" fmla="*/ 4732 h 21600"/>
                  <a:gd name="T4" fmla="*/ 0 w 21600"/>
                  <a:gd name="T5" fmla="*/ 473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071" name="Group 147"/>
            <p:cNvGrpSpPr>
              <a:grpSpLocks/>
            </p:cNvGrpSpPr>
            <p:nvPr/>
          </p:nvGrpSpPr>
          <p:grpSpPr bwMode="auto">
            <a:xfrm>
              <a:off x="3651" y="13337"/>
              <a:ext cx="916" cy="91"/>
              <a:chOff x="0" y="0"/>
              <a:chExt cx="19996" cy="20000"/>
            </a:xfrm>
          </p:grpSpPr>
          <p:sp>
            <p:nvSpPr>
              <p:cNvPr id="2090" name="Arc 148"/>
              <p:cNvSpPr>
                <a:spLocks/>
              </p:cNvSpPr>
              <p:nvPr/>
            </p:nvSpPr>
            <p:spPr bwMode="auto">
              <a:xfrm flipH="1">
                <a:off x="0" y="9890"/>
                <a:ext cx="1659" cy="10110"/>
              </a:xfrm>
              <a:custGeom>
                <a:avLst/>
                <a:gdLst>
                  <a:gd name="T0" fmla="*/ 0 w 21600"/>
                  <a:gd name="T1" fmla="*/ 0 h 21600"/>
                  <a:gd name="T2" fmla="*/ 127 w 21600"/>
                  <a:gd name="T3" fmla="*/ 4732 h 21600"/>
                  <a:gd name="T4" fmla="*/ 0 w 21600"/>
                  <a:gd name="T5" fmla="*/ 473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091" name="Line 149"/>
              <p:cNvSpPr>
                <a:spLocks noChangeShapeType="1"/>
              </p:cNvSpPr>
              <p:nvPr/>
            </p:nvSpPr>
            <p:spPr bwMode="auto">
              <a:xfrm flipH="1">
                <a:off x="1637" y="9890"/>
                <a:ext cx="6702" cy="22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zh-CN" altLang="en-US"/>
              </a:p>
            </p:txBody>
          </p:sp>
          <p:sp>
            <p:nvSpPr>
              <p:cNvPr id="2092" name="Arc 150"/>
              <p:cNvSpPr>
                <a:spLocks/>
              </p:cNvSpPr>
              <p:nvPr/>
            </p:nvSpPr>
            <p:spPr bwMode="auto">
              <a:xfrm flipV="1">
                <a:off x="8339" y="0"/>
                <a:ext cx="1659" cy="9890"/>
              </a:xfrm>
              <a:custGeom>
                <a:avLst/>
                <a:gdLst>
                  <a:gd name="T0" fmla="*/ 0 w 21600"/>
                  <a:gd name="T1" fmla="*/ 0 h 21600"/>
                  <a:gd name="T2" fmla="*/ 127 w 21600"/>
                  <a:gd name="T3" fmla="*/ 4528 h 21600"/>
                  <a:gd name="T4" fmla="*/ 0 w 21600"/>
                  <a:gd name="T5" fmla="*/ 4528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093" name="Arc 151"/>
              <p:cNvSpPr>
                <a:spLocks/>
              </p:cNvSpPr>
              <p:nvPr/>
            </p:nvSpPr>
            <p:spPr bwMode="auto">
              <a:xfrm flipH="1" flipV="1">
                <a:off x="9998" y="0"/>
                <a:ext cx="1659" cy="9890"/>
              </a:xfrm>
              <a:custGeom>
                <a:avLst/>
                <a:gdLst>
                  <a:gd name="T0" fmla="*/ 0 w 21600"/>
                  <a:gd name="T1" fmla="*/ 0 h 21600"/>
                  <a:gd name="T2" fmla="*/ 127 w 21600"/>
                  <a:gd name="T3" fmla="*/ 4528 h 21600"/>
                  <a:gd name="T4" fmla="*/ 0 w 21600"/>
                  <a:gd name="T5" fmla="*/ 4528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094" name="Line 152"/>
              <p:cNvSpPr>
                <a:spLocks noChangeShapeType="1"/>
              </p:cNvSpPr>
              <p:nvPr/>
            </p:nvSpPr>
            <p:spPr bwMode="auto">
              <a:xfrm flipH="1">
                <a:off x="11635" y="9890"/>
                <a:ext cx="6702" cy="22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zh-CN" altLang="en-US"/>
              </a:p>
            </p:txBody>
          </p:sp>
          <p:sp>
            <p:nvSpPr>
              <p:cNvPr id="2095" name="Arc 153"/>
              <p:cNvSpPr>
                <a:spLocks/>
              </p:cNvSpPr>
              <p:nvPr/>
            </p:nvSpPr>
            <p:spPr bwMode="auto">
              <a:xfrm>
                <a:off x="18337" y="9890"/>
                <a:ext cx="1659" cy="10110"/>
              </a:xfrm>
              <a:custGeom>
                <a:avLst/>
                <a:gdLst>
                  <a:gd name="T0" fmla="*/ 0 w 21600"/>
                  <a:gd name="T1" fmla="*/ 0 h 21600"/>
                  <a:gd name="T2" fmla="*/ 127 w 21600"/>
                  <a:gd name="T3" fmla="*/ 4732 h 21600"/>
                  <a:gd name="T4" fmla="*/ 0 w 21600"/>
                  <a:gd name="T5" fmla="*/ 473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072" name="Group 154"/>
            <p:cNvGrpSpPr>
              <a:grpSpLocks/>
            </p:cNvGrpSpPr>
            <p:nvPr/>
          </p:nvGrpSpPr>
          <p:grpSpPr bwMode="auto">
            <a:xfrm>
              <a:off x="4551" y="13337"/>
              <a:ext cx="916" cy="91"/>
              <a:chOff x="0" y="0"/>
              <a:chExt cx="19996" cy="20000"/>
            </a:xfrm>
          </p:grpSpPr>
          <p:sp>
            <p:nvSpPr>
              <p:cNvPr id="2084" name="Arc 155"/>
              <p:cNvSpPr>
                <a:spLocks/>
              </p:cNvSpPr>
              <p:nvPr/>
            </p:nvSpPr>
            <p:spPr bwMode="auto">
              <a:xfrm flipH="1">
                <a:off x="0" y="9890"/>
                <a:ext cx="1659" cy="10110"/>
              </a:xfrm>
              <a:custGeom>
                <a:avLst/>
                <a:gdLst>
                  <a:gd name="T0" fmla="*/ 0 w 21600"/>
                  <a:gd name="T1" fmla="*/ 0 h 21600"/>
                  <a:gd name="T2" fmla="*/ 127 w 21600"/>
                  <a:gd name="T3" fmla="*/ 4732 h 21600"/>
                  <a:gd name="T4" fmla="*/ 0 w 21600"/>
                  <a:gd name="T5" fmla="*/ 473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085" name="Line 156"/>
              <p:cNvSpPr>
                <a:spLocks noChangeShapeType="1"/>
              </p:cNvSpPr>
              <p:nvPr/>
            </p:nvSpPr>
            <p:spPr bwMode="auto">
              <a:xfrm flipH="1">
                <a:off x="1637" y="9890"/>
                <a:ext cx="6702" cy="22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zh-CN" altLang="en-US"/>
              </a:p>
            </p:txBody>
          </p:sp>
          <p:sp>
            <p:nvSpPr>
              <p:cNvPr id="2086" name="Arc 157"/>
              <p:cNvSpPr>
                <a:spLocks/>
              </p:cNvSpPr>
              <p:nvPr/>
            </p:nvSpPr>
            <p:spPr bwMode="auto">
              <a:xfrm flipV="1">
                <a:off x="8339" y="0"/>
                <a:ext cx="1659" cy="9890"/>
              </a:xfrm>
              <a:custGeom>
                <a:avLst/>
                <a:gdLst>
                  <a:gd name="T0" fmla="*/ 0 w 21600"/>
                  <a:gd name="T1" fmla="*/ 0 h 21600"/>
                  <a:gd name="T2" fmla="*/ 127 w 21600"/>
                  <a:gd name="T3" fmla="*/ 4528 h 21600"/>
                  <a:gd name="T4" fmla="*/ 0 w 21600"/>
                  <a:gd name="T5" fmla="*/ 4528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087" name="Arc 158"/>
              <p:cNvSpPr>
                <a:spLocks/>
              </p:cNvSpPr>
              <p:nvPr/>
            </p:nvSpPr>
            <p:spPr bwMode="auto">
              <a:xfrm flipH="1" flipV="1">
                <a:off x="9998" y="0"/>
                <a:ext cx="1659" cy="9890"/>
              </a:xfrm>
              <a:custGeom>
                <a:avLst/>
                <a:gdLst>
                  <a:gd name="T0" fmla="*/ 0 w 21600"/>
                  <a:gd name="T1" fmla="*/ 0 h 21600"/>
                  <a:gd name="T2" fmla="*/ 127 w 21600"/>
                  <a:gd name="T3" fmla="*/ 4528 h 21600"/>
                  <a:gd name="T4" fmla="*/ 0 w 21600"/>
                  <a:gd name="T5" fmla="*/ 4528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088" name="Line 159"/>
              <p:cNvSpPr>
                <a:spLocks noChangeShapeType="1"/>
              </p:cNvSpPr>
              <p:nvPr/>
            </p:nvSpPr>
            <p:spPr bwMode="auto">
              <a:xfrm flipH="1">
                <a:off x="11635" y="9890"/>
                <a:ext cx="6702" cy="22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zh-CN" altLang="en-US"/>
              </a:p>
            </p:txBody>
          </p:sp>
          <p:sp>
            <p:nvSpPr>
              <p:cNvPr id="2089" name="Arc 160"/>
              <p:cNvSpPr>
                <a:spLocks/>
              </p:cNvSpPr>
              <p:nvPr/>
            </p:nvSpPr>
            <p:spPr bwMode="auto">
              <a:xfrm>
                <a:off x="18337" y="9890"/>
                <a:ext cx="1659" cy="10110"/>
              </a:xfrm>
              <a:custGeom>
                <a:avLst/>
                <a:gdLst>
                  <a:gd name="T0" fmla="*/ 0 w 21600"/>
                  <a:gd name="T1" fmla="*/ 0 h 21600"/>
                  <a:gd name="T2" fmla="*/ 127 w 21600"/>
                  <a:gd name="T3" fmla="*/ 4732 h 21600"/>
                  <a:gd name="T4" fmla="*/ 0 w 21600"/>
                  <a:gd name="T5" fmla="*/ 473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sp>
          <p:nvSpPr>
            <p:cNvPr id="2073" name="Line 161"/>
            <p:cNvSpPr>
              <a:spLocks noChangeShapeType="1"/>
            </p:cNvSpPr>
            <p:nvPr/>
          </p:nvSpPr>
          <p:spPr bwMode="auto">
            <a:xfrm>
              <a:off x="2391" y="13649"/>
              <a:ext cx="3421" cy="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zh-CN" altLang="en-US"/>
            </a:p>
          </p:txBody>
        </p:sp>
        <p:sp>
          <p:nvSpPr>
            <p:cNvPr id="2074" name="Line 162"/>
            <p:cNvSpPr>
              <a:spLocks noChangeShapeType="1"/>
            </p:cNvSpPr>
            <p:nvPr/>
          </p:nvSpPr>
          <p:spPr bwMode="auto">
            <a:xfrm>
              <a:off x="7071" y="13649"/>
              <a:ext cx="1261" cy="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zh-CN" altLang="en-US"/>
            </a:p>
          </p:txBody>
        </p:sp>
        <p:sp>
          <p:nvSpPr>
            <p:cNvPr id="2075" name="Line 163"/>
            <p:cNvSpPr>
              <a:spLocks noChangeShapeType="1"/>
            </p:cNvSpPr>
            <p:nvPr/>
          </p:nvSpPr>
          <p:spPr bwMode="auto">
            <a:xfrm>
              <a:off x="5811" y="13649"/>
              <a:ext cx="1261" cy="1"/>
            </a:xfrm>
            <a:prstGeom prst="line">
              <a:avLst/>
            </a:prstGeom>
            <a:noFill/>
            <a:ln w="6350">
              <a:solidFill>
                <a:srgbClr val="000000"/>
              </a:solidFill>
              <a:prstDash val="sysDash"/>
              <a:round/>
              <a:headEnd type="none" w="sm" len="sm"/>
              <a:tailEnd type="none" w="sm" len="sm"/>
            </a:ln>
            <a:extLst>
              <a:ext uri="{909E8E84-426E-40DD-AFC4-6F175D3DCCD1}">
                <a14:hiddenFill xmlns:a14="http://schemas.microsoft.com/office/drawing/2010/main">
                  <a:noFill/>
                </a14:hiddenFill>
              </a:ext>
            </a:extLst>
          </p:spPr>
          <p:txBody>
            <a:bodyPr/>
            <a:lstStyle/>
            <a:p>
              <a:endParaRPr lang="zh-CN" altLang="en-US"/>
            </a:p>
          </p:txBody>
        </p:sp>
        <p:grpSp>
          <p:nvGrpSpPr>
            <p:cNvPr id="2076" name="Group 164"/>
            <p:cNvGrpSpPr>
              <a:grpSpLocks/>
            </p:cNvGrpSpPr>
            <p:nvPr/>
          </p:nvGrpSpPr>
          <p:grpSpPr bwMode="auto">
            <a:xfrm>
              <a:off x="6891" y="13337"/>
              <a:ext cx="916" cy="91"/>
              <a:chOff x="0" y="0"/>
              <a:chExt cx="19996" cy="20000"/>
            </a:xfrm>
          </p:grpSpPr>
          <p:sp>
            <p:nvSpPr>
              <p:cNvPr id="2078" name="Arc 165"/>
              <p:cNvSpPr>
                <a:spLocks/>
              </p:cNvSpPr>
              <p:nvPr/>
            </p:nvSpPr>
            <p:spPr bwMode="auto">
              <a:xfrm flipH="1">
                <a:off x="0" y="9890"/>
                <a:ext cx="1659" cy="10110"/>
              </a:xfrm>
              <a:custGeom>
                <a:avLst/>
                <a:gdLst>
                  <a:gd name="T0" fmla="*/ 0 w 21600"/>
                  <a:gd name="T1" fmla="*/ 0 h 21600"/>
                  <a:gd name="T2" fmla="*/ 127 w 21600"/>
                  <a:gd name="T3" fmla="*/ 4732 h 21600"/>
                  <a:gd name="T4" fmla="*/ 0 w 21600"/>
                  <a:gd name="T5" fmla="*/ 473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079" name="Line 166"/>
              <p:cNvSpPr>
                <a:spLocks noChangeShapeType="1"/>
              </p:cNvSpPr>
              <p:nvPr/>
            </p:nvSpPr>
            <p:spPr bwMode="auto">
              <a:xfrm flipH="1">
                <a:off x="1637" y="9890"/>
                <a:ext cx="6702" cy="22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zh-CN" altLang="en-US"/>
              </a:p>
            </p:txBody>
          </p:sp>
          <p:sp>
            <p:nvSpPr>
              <p:cNvPr id="2080" name="Arc 167"/>
              <p:cNvSpPr>
                <a:spLocks/>
              </p:cNvSpPr>
              <p:nvPr/>
            </p:nvSpPr>
            <p:spPr bwMode="auto">
              <a:xfrm flipV="1">
                <a:off x="8339" y="0"/>
                <a:ext cx="1659" cy="9890"/>
              </a:xfrm>
              <a:custGeom>
                <a:avLst/>
                <a:gdLst>
                  <a:gd name="T0" fmla="*/ 0 w 21600"/>
                  <a:gd name="T1" fmla="*/ 0 h 21600"/>
                  <a:gd name="T2" fmla="*/ 127 w 21600"/>
                  <a:gd name="T3" fmla="*/ 4528 h 21600"/>
                  <a:gd name="T4" fmla="*/ 0 w 21600"/>
                  <a:gd name="T5" fmla="*/ 4528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081" name="Arc 168"/>
              <p:cNvSpPr>
                <a:spLocks/>
              </p:cNvSpPr>
              <p:nvPr/>
            </p:nvSpPr>
            <p:spPr bwMode="auto">
              <a:xfrm flipH="1" flipV="1">
                <a:off x="9998" y="0"/>
                <a:ext cx="1659" cy="9890"/>
              </a:xfrm>
              <a:custGeom>
                <a:avLst/>
                <a:gdLst>
                  <a:gd name="T0" fmla="*/ 0 w 21600"/>
                  <a:gd name="T1" fmla="*/ 0 h 21600"/>
                  <a:gd name="T2" fmla="*/ 127 w 21600"/>
                  <a:gd name="T3" fmla="*/ 4528 h 21600"/>
                  <a:gd name="T4" fmla="*/ 0 w 21600"/>
                  <a:gd name="T5" fmla="*/ 4528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082" name="Line 169"/>
              <p:cNvSpPr>
                <a:spLocks noChangeShapeType="1"/>
              </p:cNvSpPr>
              <p:nvPr/>
            </p:nvSpPr>
            <p:spPr bwMode="auto">
              <a:xfrm flipH="1">
                <a:off x="11635" y="9890"/>
                <a:ext cx="6702" cy="22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zh-CN" altLang="en-US"/>
              </a:p>
            </p:txBody>
          </p:sp>
          <p:sp>
            <p:nvSpPr>
              <p:cNvPr id="2083" name="Arc 170"/>
              <p:cNvSpPr>
                <a:spLocks/>
              </p:cNvSpPr>
              <p:nvPr/>
            </p:nvSpPr>
            <p:spPr bwMode="auto">
              <a:xfrm>
                <a:off x="18337" y="9890"/>
                <a:ext cx="1659" cy="10110"/>
              </a:xfrm>
              <a:custGeom>
                <a:avLst/>
                <a:gdLst>
                  <a:gd name="T0" fmla="*/ 0 w 21600"/>
                  <a:gd name="T1" fmla="*/ 0 h 21600"/>
                  <a:gd name="T2" fmla="*/ 127 w 21600"/>
                  <a:gd name="T3" fmla="*/ 4732 h 21600"/>
                  <a:gd name="T4" fmla="*/ 0 w 21600"/>
                  <a:gd name="T5" fmla="*/ 473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sp>
          <p:nvSpPr>
            <p:cNvPr id="2077" name="Line 171"/>
            <p:cNvSpPr>
              <a:spLocks noChangeShapeType="1"/>
            </p:cNvSpPr>
            <p:nvPr/>
          </p:nvSpPr>
          <p:spPr bwMode="auto">
            <a:xfrm>
              <a:off x="5811" y="13493"/>
              <a:ext cx="721" cy="1"/>
            </a:xfrm>
            <a:prstGeom prst="line">
              <a:avLst/>
            </a:prstGeom>
            <a:noFill/>
            <a:ln w="6350">
              <a:solidFill>
                <a:srgbClr val="000000"/>
              </a:solidFill>
              <a:prstDash val="sysDot"/>
              <a:round/>
              <a:headEnd type="none" w="sm" len="sm"/>
              <a:tailEnd type="none" w="sm" len="sm"/>
            </a:ln>
            <a:extLst>
              <a:ext uri="{909E8E84-426E-40DD-AFC4-6F175D3DCCD1}">
                <a14:hiddenFill xmlns:a14="http://schemas.microsoft.com/office/drawing/2010/main">
                  <a:noFill/>
                </a14:hiddenFill>
              </a:ext>
            </a:extLst>
          </p:spPr>
          <p:txBody>
            <a:bodyPr/>
            <a:lstStyle/>
            <a:p>
              <a:endParaRPr lang="zh-CN" altLang="en-US"/>
            </a:p>
          </p:txBody>
        </p:sp>
      </p:grpSp>
      <p:sp>
        <p:nvSpPr>
          <p:cNvPr id="2061" name="Rectangle 173"/>
          <p:cNvSpPr>
            <a:spLocks noChangeArrowheads="1"/>
          </p:cNvSpPr>
          <p:nvPr/>
        </p:nvSpPr>
        <p:spPr bwMode="auto">
          <a:xfrm>
            <a:off x="0" y="3341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lvl1pPr eaLnBrk="0" hangingPunct="0">
              <a:defRPr>
                <a:solidFill>
                  <a:schemeClr val="tx1"/>
                </a:solidFill>
                <a:latin typeface="Garamond" panose="02020404030301010803" pitchFamily="18" charset="0"/>
                <a:ea typeface="宋体" panose="02010600030101010101" pitchFamily="2" charset="-122"/>
              </a:defRPr>
            </a:lvl1pPr>
            <a:lvl2pPr marL="742950" indent="-285750" eaLnBrk="0" hangingPunct="0">
              <a:defRPr>
                <a:solidFill>
                  <a:schemeClr val="tx1"/>
                </a:solidFill>
                <a:latin typeface="Garamond" panose="02020404030301010803" pitchFamily="18" charset="0"/>
                <a:ea typeface="宋体" panose="02010600030101010101" pitchFamily="2" charset="-122"/>
              </a:defRPr>
            </a:lvl2pPr>
            <a:lvl3pPr marL="1143000" indent="-228600" eaLnBrk="0" hangingPunct="0">
              <a:defRPr>
                <a:solidFill>
                  <a:schemeClr val="tx1"/>
                </a:solidFill>
                <a:latin typeface="Garamond" panose="02020404030301010803" pitchFamily="18" charset="0"/>
                <a:ea typeface="宋体" panose="02010600030101010101" pitchFamily="2" charset="-122"/>
              </a:defRPr>
            </a:lvl3pPr>
            <a:lvl4pPr marL="1600200" indent="-228600" eaLnBrk="0" hangingPunct="0">
              <a:defRPr>
                <a:solidFill>
                  <a:schemeClr val="tx1"/>
                </a:solidFill>
                <a:latin typeface="Garamond" panose="02020404030301010803" pitchFamily="18" charset="0"/>
                <a:ea typeface="宋体" panose="02010600030101010101" pitchFamily="2" charset="-122"/>
              </a:defRPr>
            </a:lvl4pPr>
            <a:lvl5pPr marL="2057400" indent="-228600" eaLnBrk="0" hangingPunct="0">
              <a:defRPr>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9pPr>
          </a:lstStyle>
          <a:p>
            <a:pPr eaLnBrk="1" hangingPunct="1"/>
            <a:endParaRPr lang="zh-CN" altLang="en-US"/>
          </a:p>
        </p:txBody>
      </p:sp>
      <p:graphicFrame>
        <p:nvGraphicFramePr>
          <p:cNvPr id="2053" name="Object 172"/>
          <p:cNvGraphicFramePr>
            <a:graphicFrameLocks noChangeAspect="1"/>
          </p:cNvGraphicFramePr>
          <p:nvPr/>
        </p:nvGraphicFramePr>
        <p:xfrm>
          <a:off x="5292725" y="1989138"/>
          <a:ext cx="1943100" cy="557212"/>
        </p:xfrm>
        <a:graphic>
          <a:graphicData uri="http://schemas.openxmlformats.org/presentationml/2006/ole">
            <mc:AlternateContent xmlns:mc="http://schemas.openxmlformats.org/markup-compatibility/2006">
              <mc:Choice xmlns:v="urn:schemas-microsoft-com:vml" Requires="v">
                <p:oleObj spid="_x0000_s2190" name="公式" r:id="rId9" imgW="609336" imgH="177723" progId="Equation.3">
                  <p:embed/>
                </p:oleObj>
              </mc:Choice>
              <mc:Fallback>
                <p:oleObj name="公式" r:id="rId9" imgW="609336" imgH="177723" progId="Equation.3">
                  <p:embed/>
                  <p:pic>
                    <p:nvPicPr>
                      <p:cNvPr id="0" name="Object 17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292725" y="1989138"/>
                        <a:ext cx="1943100" cy="557212"/>
                      </a:xfrm>
                      <a:prstGeom prst="rect">
                        <a:avLst/>
                      </a:prstGeom>
                      <a:solidFill>
                        <a:schemeClr val="bg1"/>
                      </a:solidFill>
                    </p:spPr>
                  </p:pic>
                </p:oleObj>
              </mc:Fallback>
            </mc:AlternateContent>
          </a:graphicData>
        </a:graphic>
      </p:graphicFrame>
      <p:sp>
        <p:nvSpPr>
          <p:cNvPr id="2062" name="Rectangle 175"/>
          <p:cNvSpPr>
            <a:spLocks noChangeArrowheads="1"/>
          </p:cNvSpPr>
          <p:nvPr/>
        </p:nvSpPr>
        <p:spPr bwMode="auto">
          <a:xfrm>
            <a:off x="0" y="3341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lvl1pPr eaLnBrk="0" hangingPunct="0">
              <a:defRPr>
                <a:solidFill>
                  <a:schemeClr val="tx1"/>
                </a:solidFill>
                <a:latin typeface="Garamond" panose="02020404030301010803" pitchFamily="18" charset="0"/>
                <a:ea typeface="宋体" panose="02010600030101010101" pitchFamily="2" charset="-122"/>
              </a:defRPr>
            </a:lvl1pPr>
            <a:lvl2pPr marL="742950" indent="-285750" eaLnBrk="0" hangingPunct="0">
              <a:defRPr>
                <a:solidFill>
                  <a:schemeClr val="tx1"/>
                </a:solidFill>
                <a:latin typeface="Garamond" panose="02020404030301010803" pitchFamily="18" charset="0"/>
                <a:ea typeface="宋体" panose="02010600030101010101" pitchFamily="2" charset="-122"/>
              </a:defRPr>
            </a:lvl2pPr>
            <a:lvl3pPr marL="1143000" indent="-228600" eaLnBrk="0" hangingPunct="0">
              <a:defRPr>
                <a:solidFill>
                  <a:schemeClr val="tx1"/>
                </a:solidFill>
                <a:latin typeface="Garamond" panose="02020404030301010803" pitchFamily="18" charset="0"/>
                <a:ea typeface="宋体" panose="02010600030101010101" pitchFamily="2" charset="-122"/>
              </a:defRPr>
            </a:lvl3pPr>
            <a:lvl4pPr marL="1600200" indent="-228600" eaLnBrk="0" hangingPunct="0">
              <a:defRPr>
                <a:solidFill>
                  <a:schemeClr val="tx1"/>
                </a:solidFill>
                <a:latin typeface="Garamond" panose="02020404030301010803" pitchFamily="18" charset="0"/>
                <a:ea typeface="宋体" panose="02010600030101010101" pitchFamily="2" charset="-122"/>
              </a:defRPr>
            </a:lvl4pPr>
            <a:lvl5pPr marL="2057400" indent="-228600" eaLnBrk="0" hangingPunct="0">
              <a:defRPr>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9pPr>
          </a:lstStyle>
          <a:p>
            <a:pPr eaLnBrk="1" hangingPunct="1"/>
            <a:endParaRPr lang="zh-CN" altLang="en-US"/>
          </a:p>
        </p:txBody>
      </p:sp>
      <p:graphicFrame>
        <p:nvGraphicFramePr>
          <p:cNvPr id="2054" name="Object 174"/>
          <p:cNvGraphicFramePr>
            <a:graphicFrameLocks noChangeAspect="1"/>
          </p:cNvGraphicFramePr>
          <p:nvPr/>
        </p:nvGraphicFramePr>
        <p:xfrm>
          <a:off x="5292725" y="2636838"/>
          <a:ext cx="2089150" cy="508000"/>
        </p:xfrm>
        <a:graphic>
          <a:graphicData uri="http://schemas.openxmlformats.org/presentationml/2006/ole">
            <mc:AlternateContent xmlns:mc="http://schemas.openxmlformats.org/markup-compatibility/2006">
              <mc:Choice xmlns:v="urn:schemas-microsoft-com:vml" Requires="v">
                <p:oleObj spid="_x0000_s2191" name="公式" r:id="rId11" imgW="825480" imgH="203040" progId="Equation.3">
                  <p:embed/>
                </p:oleObj>
              </mc:Choice>
              <mc:Fallback>
                <p:oleObj name="公式" r:id="rId11" imgW="825480" imgH="203040" progId="Equation.3">
                  <p:embed/>
                  <p:pic>
                    <p:nvPicPr>
                      <p:cNvPr id="0" name="Object 174"/>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292725" y="2636838"/>
                        <a:ext cx="2089150" cy="508000"/>
                      </a:xfrm>
                      <a:prstGeom prst="rect">
                        <a:avLst/>
                      </a:prstGeom>
                      <a:solidFill>
                        <a:schemeClr val="bg1"/>
                      </a:solidFill>
                    </p:spPr>
                  </p:pic>
                </p:oleObj>
              </mc:Fallback>
            </mc:AlternateContent>
          </a:graphicData>
        </a:graphic>
      </p:graphicFrame>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9" name="Rectangle 3"/>
          <p:cNvSpPr>
            <a:spLocks noGrp="1" noChangeArrowheads="1"/>
          </p:cNvSpPr>
          <p:nvPr>
            <p:ph idx="1"/>
          </p:nvPr>
        </p:nvSpPr>
        <p:spPr/>
        <p:txBody>
          <a:bodyPr/>
          <a:lstStyle/>
          <a:p>
            <a:pPr eaLnBrk="1" hangingPunct="1">
              <a:lnSpc>
                <a:spcPct val="80000"/>
              </a:lnSpc>
              <a:buFont typeface="Wingdings" panose="05000000000000000000" pitchFamily="2" charset="2"/>
              <a:buNone/>
            </a:pPr>
            <a:r>
              <a:rPr lang="en-US" altLang="zh-CN" sz="2800" smtClean="0"/>
              <a:t>                                             21  ⑴</a:t>
            </a:r>
          </a:p>
          <a:p>
            <a:pPr eaLnBrk="1" hangingPunct="1">
              <a:lnSpc>
                <a:spcPct val="80000"/>
              </a:lnSpc>
              <a:buFont typeface="Wingdings" panose="05000000000000000000" pitchFamily="2" charset="2"/>
              <a:buNone/>
            </a:pPr>
            <a:r>
              <a:rPr lang="en-US" altLang="zh-CN" sz="2800" smtClean="0"/>
              <a:t>                                   19                   3     </a:t>
            </a:r>
          </a:p>
          <a:p>
            <a:pPr eaLnBrk="1" hangingPunct="1">
              <a:lnSpc>
                <a:spcPct val="80000"/>
              </a:lnSpc>
              <a:buFont typeface="Wingdings" panose="05000000000000000000" pitchFamily="2" charset="2"/>
              <a:buNone/>
            </a:pPr>
            <a:r>
              <a:rPr lang="en-US" altLang="zh-CN" sz="2800" smtClean="0"/>
              <a:t>                               ⒅                           4</a:t>
            </a:r>
          </a:p>
          <a:p>
            <a:pPr eaLnBrk="1" hangingPunct="1">
              <a:lnSpc>
                <a:spcPct val="80000"/>
              </a:lnSpc>
              <a:buFont typeface="Wingdings" panose="05000000000000000000" pitchFamily="2" charset="2"/>
              <a:buNone/>
            </a:pPr>
            <a:r>
              <a:rPr lang="en-US" altLang="zh-CN" sz="2800" smtClean="0"/>
              <a:t>                           17                               ⑸</a:t>
            </a:r>
          </a:p>
          <a:p>
            <a:pPr eaLnBrk="1" hangingPunct="1">
              <a:lnSpc>
                <a:spcPct val="80000"/>
              </a:lnSpc>
              <a:buFont typeface="Wingdings" panose="05000000000000000000" pitchFamily="2" charset="2"/>
              <a:buNone/>
            </a:pPr>
            <a:r>
              <a:rPr lang="en-US" altLang="zh-CN" sz="2800" smtClean="0"/>
              <a:t>                         16                                  6  </a:t>
            </a:r>
          </a:p>
          <a:p>
            <a:pPr eaLnBrk="1" hangingPunct="1">
              <a:lnSpc>
                <a:spcPct val="80000"/>
              </a:lnSpc>
              <a:buFont typeface="Wingdings" panose="05000000000000000000" pitchFamily="2" charset="2"/>
              <a:buNone/>
            </a:pPr>
            <a:r>
              <a:rPr lang="en-US" altLang="zh-CN" sz="2800" smtClean="0"/>
              <a:t>                           15                                7  </a:t>
            </a:r>
          </a:p>
          <a:p>
            <a:pPr eaLnBrk="1" hangingPunct="1">
              <a:lnSpc>
                <a:spcPct val="80000"/>
              </a:lnSpc>
              <a:buFont typeface="Wingdings" panose="05000000000000000000" pitchFamily="2" charset="2"/>
              <a:buNone/>
            </a:pPr>
            <a:r>
              <a:rPr lang="en-US" altLang="zh-CN" sz="2800" smtClean="0"/>
              <a:t>                             ⒁ </a:t>
            </a:r>
            <a:r>
              <a:rPr lang="zh-CN" altLang="en-US" sz="2800" smtClean="0"/>
              <a:t>随机起点             </a:t>
            </a:r>
            <a:r>
              <a:rPr lang="en-US" altLang="zh-CN" sz="2800" smtClean="0"/>
              <a:t>8</a:t>
            </a:r>
          </a:p>
          <a:p>
            <a:pPr eaLnBrk="1" hangingPunct="1">
              <a:lnSpc>
                <a:spcPct val="80000"/>
              </a:lnSpc>
              <a:buFont typeface="Wingdings" panose="05000000000000000000" pitchFamily="2" charset="2"/>
              <a:buNone/>
            </a:pPr>
            <a:r>
              <a:rPr lang="en-US" altLang="zh-CN" sz="2800" smtClean="0"/>
              <a:t>                                  </a:t>
            </a:r>
            <a:r>
              <a:rPr lang="en-US" altLang="zh-CN" sz="2400" smtClean="0"/>
              <a:t>13                     </a:t>
            </a:r>
            <a:r>
              <a:rPr lang="en-US" altLang="zh-CN" sz="2800" smtClean="0"/>
              <a:t> ⑼</a:t>
            </a:r>
          </a:p>
          <a:p>
            <a:pPr eaLnBrk="1" hangingPunct="1">
              <a:lnSpc>
                <a:spcPct val="80000"/>
              </a:lnSpc>
              <a:buFont typeface="Wingdings" panose="05000000000000000000" pitchFamily="2" charset="2"/>
              <a:buNone/>
            </a:pPr>
            <a:r>
              <a:rPr lang="en-US" altLang="zh-CN" sz="2800" smtClean="0"/>
              <a:t>                                              11 </a:t>
            </a:r>
          </a:p>
        </p:txBody>
      </p:sp>
      <p:sp>
        <p:nvSpPr>
          <p:cNvPr id="3080" name="Oval 4"/>
          <p:cNvSpPr>
            <a:spLocks noChangeArrowheads="1"/>
          </p:cNvSpPr>
          <p:nvPr/>
        </p:nvSpPr>
        <p:spPr bwMode="auto">
          <a:xfrm>
            <a:off x="4716463" y="2349500"/>
            <a:ext cx="3384550" cy="3025775"/>
          </a:xfrm>
          <a:prstGeom prst="ellipse">
            <a:avLst/>
          </a:prstGeom>
          <a:noFill/>
          <a:ln w="38100">
            <a:solidFill>
              <a:schemeClr val="tx1"/>
            </a:solidFill>
            <a:prstDash val="sysDashDot"/>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Garamond" panose="02020404030301010803" pitchFamily="18" charset="0"/>
                <a:ea typeface="宋体" panose="02010600030101010101" pitchFamily="2" charset="-122"/>
              </a:defRPr>
            </a:lvl1pPr>
            <a:lvl2pPr marL="742950" indent="-285750" eaLnBrk="0" hangingPunct="0">
              <a:defRPr>
                <a:solidFill>
                  <a:schemeClr val="tx1"/>
                </a:solidFill>
                <a:latin typeface="Garamond" panose="02020404030301010803" pitchFamily="18" charset="0"/>
                <a:ea typeface="宋体" panose="02010600030101010101" pitchFamily="2" charset="-122"/>
              </a:defRPr>
            </a:lvl2pPr>
            <a:lvl3pPr marL="1143000" indent="-228600" eaLnBrk="0" hangingPunct="0">
              <a:defRPr>
                <a:solidFill>
                  <a:schemeClr val="tx1"/>
                </a:solidFill>
                <a:latin typeface="Garamond" panose="02020404030301010803" pitchFamily="18" charset="0"/>
                <a:ea typeface="宋体" panose="02010600030101010101" pitchFamily="2" charset="-122"/>
              </a:defRPr>
            </a:lvl3pPr>
            <a:lvl4pPr marL="1600200" indent="-228600" eaLnBrk="0" hangingPunct="0">
              <a:defRPr>
                <a:solidFill>
                  <a:schemeClr val="tx1"/>
                </a:solidFill>
                <a:latin typeface="Garamond" panose="02020404030301010803" pitchFamily="18" charset="0"/>
                <a:ea typeface="宋体" panose="02010600030101010101" pitchFamily="2" charset="-122"/>
              </a:defRPr>
            </a:lvl4pPr>
            <a:lvl5pPr marL="2057400" indent="-228600" eaLnBrk="0" hangingPunct="0">
              <a:defRPr>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9pPr>
          </a:lstStyle>
          <a:p>
            <a:pPr eaLnBrk="1" hangingPunct="1"/>
            <a:endParaRPr lang="zh-CN" altLang="en-US"/>
          </a:p>
        </p:txBody>
      </p:sp>
      <p:sp>
        <p:nvSpPr>
          <p:cNvPr id="3081" name="Rectangle 5"/>
          <p:cNvSpPr>
            <a:spLocks noChangeArrowheads="1"/>
          </p:cNvSpPr>
          <p:nvPr/>
        </p:nvSpPr>
        <p:spPr bwMode="auto">
          <a:xfrm>
            <a:off x="5508625" y="2060575"/>
            <a:ext cx="50323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a:solidFill>
                  <a:schemeClr val="tx1"/>
                </a:solidFill>
                <a:latin typeface="Garamond" panose="02020404030301010803" pitchFamily="18" charset="0"/>
                <a:ea typeface="宋体" panose="02010600030101010101" pitchFamily="2" charset="-122"/>
              </a:defRPr>
            </a:lvl1pPr>
            <a:lvl2pPr marL="742950" indent="-285750" eaLnBrk="0" hangingPunct="0">
              <a:defRPr>
                <a:solidFill>
                  <a:schemeClr val="tx1"/>
                </a:solidFill>
                <a:latin typeface="Garamond" panose="02020404030301010803" pitchFamily="18" charset="0"/>
                <a:ea typeface="宋体" panose="02010600030101010101" pitchFamily="2" charset="-122"/>
              </a:defRPr>
            </a:lvl2pPr>
            <a:lvl3pPr marL="1143000" indent="-228600" eaLnBrk="0" hangingPunct="0">
              <a:defRPr>
                <a:solidFill>
                  <a:schemeClr val="tx1"/>
                </a:solidFill>
                <a:latin typeface="Garamond" panose="02020404030301010803" pitchFamily="18" charset="0"/>
                <a:ea typeface="宋体" panose="02010600030101010101" pitchFamily="2" charset="-122"/>
              </a:defRPr>
            </a:lvl3pPr>
            <a:lvl4pPr marL="1600200" indent="-228600" eaLnBrk="0" hangingPunct="0">
              <a:defRPr>
                <a:solidFill>
                  <a:schemeClr val="tx1"/>
                </a:solidFill>
                <a:latin typeface="Garamond" panose="02020404030301010803" pitchFamily="18" charset="0"/>
                <a:ea typeface="宋体" panose="02010600030101010101" pitchFamily="2" charset="-122"/>
              </a:defRPr>
            </a:lvl4pPr>
            <a:lvl5pPr marL="2057400" indent="-228600" eaLnBrk="0" hangingPunct="0">
              <a:defRPr>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9pPr>
          </a:lstStyle>
          <a:p>
            <a:pPr algn="ctr"/>
            <a:r>
              <a:rPr kumimoji="1" lang="en-US" altLang="zh-CN" sz="2400">
                <a:latin typeface="Arial" panose="020B0604020202020204" pitchFamily="34" charset="0"/>
              </a:rPr>
              <a:t>20</a:t>
            </a:r>
          </a:p>
        </p:txBody>
      </p:sp>
      <p:sp>
        <p:nvSpPr>
          <p:cNvPr id="3082" name="Rectangle 6"/>
          <p:cNvSpPr>
            <a:spLocks noChangeArrowheads="1"/>
          </p:cNvSpPr>
          <p:nvPr/>
        </p:nvSpPr>
        <p:spPr bwMode="auto">
          <a:xfrm>
            <a:off x="5580063" y="5373688"/>
            <a:ext cx="5032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a:solidFill>
                  <a:schemeClr val="tx1"/>
                </a:solidFill>
                <a:latin typeface="Garamond" panose="02020404030301010803" pitchFamily="18" charset="0"/>
                <a:ea typeface="宋体" panose="02010600030101010101" pitchFamily="2" charset="-122"/>
              </a:defRPr>
            </a:lvl1pPr>
            <a:lvl2pPr marL="742950" indent="-285750" eaLnBrk="0" hangingPunct="0">
              <a:defRPr>
                <a:solidFill>
                  <a:schemeClr val="tx1"/>
                </a:solidFill>
                <a:latin typeface="Garamond" panose="02020404030301010803" pitchFamily="18" charset="0"/>
                <a:ea typeface="宋体" panose="02010600030101010101" pitchFamily="2" charset="-122"/>
              </a:defRPr>
            </a:lvl2pPr>
            <a:lvl3pPr marL="1143000" indent="-228600" eaLnBrk="0" hangingPunct="0">
              <a:defRPr>
                <a:solidFill>
                  <a:schemeClr val="tx1"/>
                </a:solidFill>
                <a:latin typeface="Garamond" panose="02020404030301010803" pitchFamily="18" charset="0"/>
                <a:ea typeface="宋体" panose="02010600030101010101" pitchFamily="2" charset="-122"/>
              </a:defRPr>
            </a:lvl3pPr>
            <a:lvl4pPr marL="1600200" indent="-228600" eaLnBrk="0" hangingPunct="0">
              <a:defRPr>
                <a:solidFill>
                  <a:schemeClr val="tx1"/>
                </a:solidFill>
                <a:latin typeface="Garamond" panose="02020404030301010803" pitchFamily="18" charset="0"/>
                <a:ea typeface="宋体" panose="02010600030101010101" pitchFamily="2" charset="-122"/>
              </a:defRPr>
            </a:lvl4pPr>
            <a:lvl5pPr marL="2057400" indent="-228600" eaLnBrk="0" hangingPunct="0">
              <a:defRPr>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9pPr>
          </a:lstStyle>
          <a:p>
            <a:pPr algn="ctr"/>
            <a:r>
              <a:rPr kumimoji="1" lang="en-US" altLang="zh-CN" sz="2400">
                <a:latin typeface="Arial" panose="020B0604020202020204" pitchFamily="34" charset="0"/>
              </a:rPr>
              <a:t>12</a:t>
            </a:r>
          </a:p>
        </p:txBody>
      </p:sp>
      <p:sp>
        <p:nvSpPr>
          <p:cNvPr id="3083" name="Rectangle 7"/>
          <p:cNvSpPr>
            <a:spLocks noChangeArrowheads="1"/>
          </p:cNvSpPr>
          <p:nvPr/>
        </p:nvSpPr>
        <p:spPr bwMode="auto">
          <a:xfrm>
            <a:off x="6875463" y="5300663"/>
            <a:ext cx="5032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a:solidFill>
                  <a:schemeClr val="tx1"/>
                </a:solidFill>
                <a:latin typeface="Garamond" panose="02020404030301010803" pitchFamily="18" charset="0"/>
                <a:ea typeface="宋体" panose="02010600030101010101" pitchFamily="2" charset="-122"/>
              </a:defRPr>
            </a:lvl1pPr>
            <a:lvl2pPr marL="742950" indent="-285750" eaLnBrk="0" hangingPunct="0">
              <a:defRPr>
                <a:solidFill>
                  <a:schemeClr val="tx1"/>
                </a:solidFill>
                <a:latin typeface="Garamond" panose="02020404030301010803" pitchFamily="18" charset="0"/>
                <a:ea typeface="宋体" panose="02010600030101010101" pitchFamily="2" charset="-122"/>
              </a:defRPr>
            </a:lvl2pPr>
            <a:lvl3pPr marL="1143000" indent="-228600" eaLnBrk="0" hangingPunct="0">
              <a:defRPr>
                <a:solidFill>
                  <a:schemeClr val="tx1"/>
                </a:solidFill>
                <a:latin typeface="Garamond" panose="02020404030301010803" pitchFamily="18" charset="0"/>
                <a:ea typeface="宋体" panose="02010600030101010101" pitchFamily="2" charset="-122"/>
              </a:defRPr>
            </a:lvl3pPr>
            <a:lvl4pPr marL="1600200" indent="-228600" eaLnBrk="0" hangingPunct="0">
              <a:defRPr>
                <a:solidFill>
                  <a:schemeClr val="tx1"/>
                </a:solidFill>
                <a:latin typeface="Garamond" panose="02020404030301010803" pitchFamily="18" charset="0"/>
                <a:ea typeface="宋体" panose="02010600030101010101" pitchFamily="2" charset="-122"/>
              </a:defRPr>
            </a:lvl4pPr>
            <a:lvl5pPr marL="2057400" indent="-228600" eaLnBrk="0" hangingPunct="0">
              <a:defRPr>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9pPr>
          </a:lstStyle>
          <a:p>
            <a:pPr algn="ctr"/>
            <a:r>
              <a:rPr kumimoji="1" lang="en-US" altLang="zh-CN" sz="2400">
                <a:latin typeface="Arial" panose="020B0604020202020204" pitchFamily="34" charset="0"/>
              </a:rPr>
              <a:t>10</a:t>
            </a:r>
          </a:p>
        </p:txBody>
      </p:sp>
      <p:sp>
        <p:nvSpPr>
          <p:cNvPr id="3084" name="Rectangle 8"/>
          <p:cNvSpPr>
            <a:spLocks noChangeArrowheads="1"/>
          </p:cNvSpPr>
          <p:nvPr/>
        </p:nvSpPr>
        <p:spPr bwMode="auto">
          <a:xfrm>
            <a:off x="7164388" y="2205038"/>
            <a:ext cx="5032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a:solidFill>
                  <a:schemeClr val="tx1"/>
                </a:solidFill>
                <a:latin typeface="Garamond" panose="02020404030301010803" pitchFamily="18" charset="0"/>
                <a:ea typeface="宋体" panose="02010600030101010101" pitchFamily="2" charset="-122"/>
              </a:defRPr>
            </a:lvl1pPr>
            <a:lvl2pPr marL="742950" indent="-285750" eaLnBrk="0" hangingPunct="0">
              <a:defRPr>
                <a:solidFill>
                  <a:schemeClr val="tx1"/>
                </a:solidFill>
                <a:latin typeface="Garamond" panose="02020404030301010803" pitchFamily="18" charset="0"/>
                <a:ea typeface="宋体" panose="02010600030101010101" pitchFamily="2" charset="-122"/>
              </a:defRPr>
            </a:lvl2pPr>
            <a:lvl3pPr marL="1143000" indent="-228600" eaLnBrk="0" hangingPunct="0">
              <a:defRPr>
                <a:solidFill>
                  <a:schemeClr val="tx1"/>
                </a:solidFill>
                <a:latin typeface="Garamond" panose="02020404030301010803" pitchFamily="18" charset="0"/>
                <a:ea typeface="宋体" panose="02010600030101010101" pitchFamily="2" charset="-122"/>
              </a:defRPr>
            </a:lvl3pPr>
            <a:lvl4pPr marL="1600200" indent="-228600" eaLnBrk="0" hangingPunct="0">
              <a:defRPr>
                <a:solidFill>
                  <a:schemeClr val="tx1"/>
                </a:solidFill>
                <a:latin typeface="Garamond" panose="02020404030301010803" pitchFamily="18" charset="0"/>
                <a:ea typeface="宋体" panose="02010600030101010101" pitchFamily="2" charset="-122"/>
              </a:defRPr>
            </a:lvl4pPr>
            <a:lvl5pPr marL="2057400" indent="-228600" eaLnBrk="0" hangingPunct="0">
              <a:defRPr>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9pPr>
          </a:lstStyle>
          <a:p>
            <a:pPr algn="ctr"/>
            <a:r>
              <a:rPr kumimoji="1" lang="en-US" altLang="zh-CN" sz="2400">
                <a:latin typeface="Arial" panose="020B0604020202020204" pitchFamily="34" charset="0"/>
              </a:rPr>
              <a:t>2</a:t>
            </a:r>
          </a:p>
        </p:txBody>
      </p:sp>
      <p:sp>
        <p:nvSpPr>
          <p:cNvPr id="969737" name="Rectangle 9"/>
          <p:cNvSpPr>
            <a:spLocks noChangeArrowheads="1"/>
          </p:cNvSpPr>
          <p:nvPr/>
        </p:nvSpPr>
        <p:spPr bwMode="auto">
          <a:xfrm>
            <a:off x="1908175" y="-531813"/>
            <a:ext cx="7488238" cy="2663826"/>
          </a:xfrm>
          <a:prstGeom prst="rect">
            <a:avLst/>
          </a:prstGeom>
          <a:noFill/>
          <a:ln w="12700">
            <a:noFill/>
            <a:miter lim="800000"/>
            <a:headEnd/>
            <a:tailEnd/>
          </a:ln>
          <a:effectLst/>
        </p:spPr>
        <p:txBody>
          <a:bodyPr wrap="none" anchor="ctr"/>
          <a:lstStyle/>
          <a:p>
            <a:pPr eaLnBrk="0" hangingPunct="0">
              <a:defRPr/>
            </a:pPr>
            <a:r>
              <a:rPr kumimoji="1" lang="zh-CN" altLang="en-US" sz="2800" b="1" i="1" u="sng" dirty="0">
                <a:solidFill>
                  <a:schemeClr val="hlink"/>
                </a:solidFill>
                <a:effectLst>
                  <a:outerShdw blurRad="38100" dist="38100" dir="2700000" algn="tl">
                    <a:srgbClr val="000000"/>
                  </a:outerShdw>
                </a:effectLst>
                <a:latin typeface="Arial" pitchFamily="34" charset="0"/>
              </a:rPr>
              <a:t>圆形等距</a:t>
            </a:r>
            <a:r>
              <a:rPr kumimoji="1" lang="zh-CN" altLang="en-US" sz="2800" b="1" i="1" u="sng" dirty="0">
                <a:solidFill>
                  <a:schemeClr val="hlink"/>
                </a:solidFill>
                <a:effectLst>
                  <a:outerShdw blurRad="38100" dist="38100" dir="2700000" algn="tl">
                    <a:srgbClr val="000000"/>
                  </a:outerShdw>
                </a:effectLst>
                <a:latin typeface="Arial" pitchFamily="34" charset="0"/>
              </a:rPr>
              <a:t>抽样 </a:t>
            </a:r>
            <a:r>
              <a:rPr kumimoji="1" lang="zh-CN" altLang="en-US" sz="2800" dirty="0">
                <a:latin typeface="Arial" pitchFamily="34" charset="0"/>
              </a:rPr>
              <a:t>实施</a:t>
            </a:r>
            <a:r>
              <a:rPr kumimoji="1" lang="zh-CN" altLang="en-US" sz="2800" dirty="0">
                <a:latin typeface="Arial" pitchFamily="34" charset="0"/>
              </a:rPr>
              <a:t>方法 </a:t>
            </a:r>
            <a:r>
              <a:rPr kumimoji="1" lang="en-US" altLang="zh-CN" sz="2800" dirty="0">
                <a:latin typeface="Arial" pitchFamily="34" charset="0"/>
              </a:rPr>
              <a:t>:</a:t>
            </a:r>
          </a:p>
          <a:p>
            <a:pPr eaLnBrk="0" hangingPunct="0">
              <a:defRPr/>
            </a:pPr>
            <a:r>
              <a:rPr kumimoji="1" lang="zh-CN" altLang="en-US" sz="2800" dirty="0">
                <a:latin typeface="Arial" pitchFamily="34" charset="0"/>
              </a:rPr>
              <a:t>编号不是直线排列而是环状（圆形）排列，</a:t>
            </a:r>
          </a:p>
          <a:p>
            <a:pPr eaLnBrk="0" hangingPunct="0">
              <a:defRPr/>
            </a:pPr>
            <a:r>
              <a:rPr kumimoji="1" lang="zh-CN" altLang="en-US" sz="2800" dirty="0">
                <a:latin typeface="Arial" pitchFamily="34" charset="0"/>
              </a:rPr>
              <a:t>是随机起点的选择范围由</a:t>
            </a:r>
            <a:r>
              <a:rPr kumimoji="1" lang="en-US" altLang="zh-CN" sz="2800" dirty="0">
                <a:solidFill>
                  <a:srgbClr val="F0F0F0"/>
                </a:solidFill>
                <a:effectLst>
                  <a:outerShdw blurRad="38100" dist="38100" dir="2700000" algn="tl">
                    <a:srgbClr val="000000"/>
                  </a:outerShdw>
                </a:effectLst>
                <a:latin typeface="Arial" pitchFamily="34" charset="0"/>
              </a:rPr>
              <a:t>1</a:t>
            </a:r>
            <a:r>
              <a:rPr kumimoji="1" lang="zh-CN" altLang="en-US" sz="2800" dirty="0">
                <a:solidFill>
                  <a:srgbClr val="F0F0F0"/>
                </a:solidFill>
                <a:effectLst>
                  <a:outerShdw blurRad="38100" dist="38100" dir="2700000" algn="tl">
                    <a:srgbClr val="000000"/>
                  </a:outerShdw>
                </a:effectLst>
                <a:latin typeface="Arial" pitchFamily="34" charset="0"/>
              </a:rPr>
              <a:t>到</a:t>
            </a:r>
            <a:r>
              <a:rPr kumimoji="1" lang="en-US" altLang="zh-CN" sz="2800" dirty="0">
                <a:solidFill>
                  <a:srgbClr val="F0F0F0"/>
                </a:solidFill>
                <a:effectLst>
                  <a:outerShdw blurRad="38100" dist="38100" dir="2700000" algn="tl">
                    <a:srgbClr val="000000"/>
                  </a:outerShdw>
                </a:effectLst>
                <a:latin typeface="Arial" pitchFamily="34" charset="0"/>
              </a:rPr>
              <a:t>k</a:t>
            </a:r>
            <a:r>
              <a:rPr kumimoji="1" lang="en-US" altLang="zh-CN" sz="2800" dirty="0">
                <a:latin typeface="Arial" pitchFamily="34" charset="0"/>
              </a:rPr>
              <a:t> </a:t>
            </a:r>
            <a:r>
              <a:rPr kumimoji="1" lang="zh-CN" altLang="en-US" sz="2800" dirty="0">
                <a:latin typeface="Arial" pitchFamily="34" charset="0"/>
              </a:rPr>
              <a:t>扩展到</a:t>
            </a:r>
            <a:r>
              <a:rPr kumimoji="1" lang="en-US" altLang="zh-CN" sz="2800" dirty="0">
                <a:solidFill>
                  <a:srgbClr val="F0F0F0"/>
                </a:solidFill>
                <a:effectLst>
                  <a:outerShdw blurRad="38100" dist="38100" dir="2700000" algn="tl">
                    <a:srgbClr val="000000"/>
                  </a:outerShdw>
                </a:effectLst>
                <a:latin typeface="Arial" pitchFamily="34" charset="0"/>
              </a:rPr>
              <a:t>1</a:t>
            </a:r>
            <a:r>
              <a:rPr kumimoji="1" lang="zh-CN" altLang="en-US" sz="2800" dirty="0">
                <a:solidFill>
                  <a:srgbClr val="F0F0F0"/>
                </a:solidFill>
                <a:effectLst>
                  <a:outerShdw blurRad="38100" dist="38100" dir="2700000" algn="tl">
                    <a:srgbClr val="000000"/>
                  </a:outerShdw>
                </a:effectLst>
                <a:latin typeface="Arial" pitchFamily="34" charset="0"/>
              </a:rPr>
              <a:t>到</a:t>
            </a:r>
            <a:r>
              <a:rPr kumimoji="1" lang="en-US" altLang="zh-CN" sz="2800" dirty="0">
                <a:solidFill>
                  <a:srgbClr val="F0F0F0"/>
                </a:solidFill>
                <a:effectLst>
                  <a:outerShdw blurRad="38100" dist="38100" dir="2700000" algn="tl">
                    <a:srgbClr val="000000"/>
                  </a:outerShdw>
                </a:effectLst>
                <a:latin typeface="Arial" pitchFamily="34" charset="0"/>
              </a:rPr>
              <a:t>N</a:t>
            </a:r>
          </a:p>
        </p:txBody>
      </p:sp>
      <p:sp>
        <p:nvSpPr>
          <p:cNvPr id="3086" name="Rectangle 11"/>
          <p:cNvSpPr>
            <a:spLocks noChangeArrowheads="1"/>
          </p:cNvSpPr>
          <p:nvPr/>
        </p:nvSpPr>
        <p:spPr bwMode="auto">
          <a:xfrm>
            <a:off x="0" y="3341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lvl1pPr eaLnBrk="0" hangingPunct="0">
              <a:defRPr>
                <a:solidFill>
                  <a:schemeClr val="tx1"/>
                </a:solidFill>
                <a:latin typeface="Garamond" panose="02020404030301010803" pitchFamily="18" charset="0"/>
                <a:ea typeface="宋体" panose="02010600030101010101" pitchFamily="2" charset="-122"/>
              </a:defRPr>
            </a:lvl1pPr>
            <a:lvl2pPr marL="742950" indent="-285750" eaLnBrk="0" hangingPunct="0">
              <a:defRPr>
                <a:solidFill>
                  <a:schemeClr val="tx1"/>
                </a:solidFill>
                <a:latin typeface="Garamond" panose="02020404030301010803" pitchFamily="18" charset="0"/>
                <a:ea typeface="宋体" panose="02010600030101010101" pitchFamily="2" charset="-122"/>
              </a:defRPr>
            </a:lvl2pPr>
            <a:lvl3pPr marL="1143000" indent="-228600" eaLnBrk="0" hangingPunct="0">
              <a:defRPr>
                <a:solidFill>
                  <a:schemeClr val="tx1"/>
                </a:solidFill>
                <a:latin typeface="Garamond" panose="02020404030301010803" pitchFamily="18" charset="0"/>
                <a:ea typeface="宋体" panose="02010600030101010101" pitchFamily="2" charset="-122"/>
              </a:defRPr>
            </a:lvl3pPr>
            <a:lvl4pPr marL="1600200" indent="-228600" eaLnBrk="0" hangingPunct="0">
              <a:defRPr>
                <a:solidFill>
                  <a:schemeClr val="tx1"/>
                </a:solidFill>
                <a:latin typeface="Garamond" panose="02020404030301010803" pitchFamily="18" charset="0"/>
                <a:ea typeface="宋体" panose="02010600030101010101" pitchFamily="2" charset="-122"/>
              </a:defRPr>
            </a:lvl4pPr>
            <a:lvl5pPr marL="2057400" indent="-228600" eaLnBrk="0" hangingPunct="0">
              <a:defRPr>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9pPr>
          </a:lstStyle>
          <a:p>
            <a:pPr eaLnBrk="1" hangingPunct="1"/>
            <a:endParaRPr lang="zh-CN" altLang="en-US"/>
          </a:p>
        </p:txBody>
      </p:sp>
      <p:sp>
        <p:nvSpPr>
          <p:cNvPr id="3087" name="Rectangle 13"/>
          <p:cNvSpPr>
            <a:spLocks noChangeArrowheads="1"/>
          </p:cNvSpPr>
          <p:nvPr/>
        </p:nvSpPr>
        <p:spPr bwMode="auto">
          <a:xfrm>
            <a:off x="0" y="33258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lvl1pPr eaLnBrk="0" hangingPunct="0">
              <a:defRPr>
                <a:solidFill>
                  <a:schemeClr val="tx1"/>
                </a:solidFill>
                <a:latin typeface="Garamond" panose="02020404030301010803" pitchFamily="18" charset="0"/>
                <a:ea typeface="宋体" panose="02010600030101010101" pitchFamily="2" charset="-122"/>
              </a:defRPr>
            </a:lvl1pPr>
            <a:lvl2pPr marL="742950" indent="-285750" eaLnBrk="0" hangingPunct="0">
              <a:defRPr>
                <a:solidFill>
                  <a:schemeClr val="tx1"/>
                </a:solidFill>
                <a:latin typeface="Garamond" panose="02020404030301010803" pitchFamily="18" charset="0"/>
                <a:ea typeface="宋体" panose="02010600030101010101" pitchFamily="2" charset="-122"/>
              </a:defRPr>
            </a:lvl2pPr>
            <a:lvl3pPr marL="1143000" indent="-228600" eaLnBrk="0" hangingPunct="0">
              <a:defRPr>
                <a:solidFill>
                  <a:schemeClr val="tx1"/>
                </a:solidFill>
                <a:latin typeface="Garamond" panose="02020404030301010803" pitchFamily="18" charset="0"/>
                <a:ea typeface="宋体" panose="02010600030101010101" pitchFamily="2" charset="-122"/>
              </a:defRPr>
            </a:lvl3pPr>
            <a:lvl4pPr marL="1600200" indent="-228600" eaLnBrk="0" hangingPunct="0">
              <a:defRPr>
                <a:solidFill>
                  <a:schemeClr val="tx1"/>
                </a:solidFill>
                <a:latin typeface="Garamond" panose="02020404030301010803" pitchFamily="18" charset="0"/>
                <a:ea typeface="宋体" panose="02010600030101010101" pitchFamily="2" charset="-122"/>
              </a:defRPr>
            </a:lvl4pPr>
            <a:lvl5pPr marL="2057400" indent="-228600" eaLnBrk="0" hangingPunct="0">
              <a:defRPr>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9pPr>
          </a:lstStyle>
          <a:p>
            <a:pPr eaLnBrk="1" hangingPunct="1"/>
            <a:endParaRPr lang="zh-CN" altLang="en-US"/>
          </a:p>
        </p:txBody>
      </p:sp>
      <p:graphicFrame>
        <p:nvGraphicFramePr>
          <p:cNvPr id="3074" name="Object 12"/>
          <p:cNvGraphicFramePr>
            <a:graphicFrameLocks noChangeAspect="1"/>
          </p:cNvGraphicFramePr>
          <p:nvPr/>
        </p:nvGraphicFramePr>
        <p:xfrm>
          <a:off x="323850" y="4437063"/>
          <a:ext cx="2339975" cy="515937"/>
        </p:xfrm>
        <a:graphic>
          <a:graphicData uri="http://schemas.openxmlformats.org/presentationml/2006/ole">
            <mc:AlternateContent xmlns:mc="http://schemas.openxmlformats.org/markup-compatibility/2006">
              <mc:Choice xmlns:v="urn:schemas-microsoft-com:vml" Requires="v">
                <p:oleObj spid="_x0000_s3177" r:id="rId3" imgW="939392" imgH="203112" progId="Equation.DSMT4">
                  <p:embed/>
                </p:oleObj>
              </mc:Choice>
              <mc:Fallback>
                <p:oleObj r:id="rId3" imgW="939392" imgH="203112" progId="Equation.DSMT4">
                  <p:embed/>
                  <p:pic>
                    <p:nvPicPr>
                      <p:cNvPr id="0" name="Object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850" y="4437063"/>
                        <a:ext cx="2339975" cy="515937"/>
                      </a:xfrm>
                      <a:prstGeom prst="rect">
                        <a:avLst/>
                      </a:prstGeom>
                      <a:solidFill>
                        <a:schemeClr val="bg1"/>
                      </a:solidFill>
                    </p:spPr>
                  </p:pic>
                </p:oleObj>
              </mc:Fallback>
            </mc:AlternateContent>
          </a:graphicData>
        </a:graphic>
      </p:graphicFrame>
      <p:sp>
        <p:nvSpPr>
          <p:cNvPr id="3088" name="Rectangle 15"/>
          <p:cNvSpPr>
            <a:spLocks noChangeArrowheads="1"/>
          </p:cNvSpPr>
          <p:nvPr/>
        </p:nvSpPr>
        <p:spPr bwMode="auto">
          <a:xfrm>
            <a:off x="0" y="33258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lvl1pPr eaLnBrk="0" hangingPunct="0">
              <a:defRPr>
                <a:solidFill>
                  <a:schemeClr val="tx1"/>
                </a:solidFill>
                <a:latin typeface="Garamond" panose="02020404030301010803" pitchFamily="18" charset="0"/>
                <a:ea typeface="宋体" panose="02010600030101010101" pitchFamily="2" charset="-122"/>
              </a:defRPr>
            </a:lvl1pPr>
            <a:lvl2pPr marL="742950" indent="-285750" eaLnBrk="0" hangingPunct="0">
              <a:defRPr>
                <a:solidFill>
                  <a:schemeClr val="tx1"/>
                </a:solidFill>
                <a:latin typeface="Garamond" panose="02020404030301010803" pitchFamily="18" charset="0"/>
                <a:ea typeface="宋体" panose="02010600030101010101" pitchFamily="2" charset="-122"/>
              </a:defRPr>
            </a:lvl2pPr>
            <a:lvl3pPr marL="1143000" indent="-228600" eaLnBrk="0" hangingPunct="0">
              <a:defRPr>
                <a:solidFill>
                  <a:schemeClr val="tx1"/>
                </a:solidFill>
                <a:latin typeface="Garamond" panose="02020404030301010803" pitchFamily="18" charset="0"/>
                <a:ea typeface="宋体" panose="02010600030101010101" pitchFamily="2" charset="-122"/>
              </a:defRPr>
            </a:lvl3pPr>
            <a:lvl4pPr marL="1600200" indent="-228600" eaLnBrk="0" hangingPunct="0">
              <a:defRPr>
                <a:solidFill>
                  <a:schemeClr val="tx1"/>
                </a:solidFill>
                <a:latin typeface="Garamond" panose="02020404030301010803" pitchFamily="18" charset="0"/>
                <a:ea typeface="宋体" panose="02010600030101010101" pitchFamily="2" charset="-122"/>
              </a:defRPr>
            </a:lvl4pPr>
            <a:lvl5pPr marL="2057400" indent="-228600" eaLnBrk="0" hangingPunct="0">
              <a:defRPr>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9pPr>
          </a:lstStyle>
          <a:p>
            <a:pPr eaLnBrk="1" hangingPunct="1"/>
            <a:endParaRPr lang="zh-CN" altLang="en-US"/>
          </a:p>
        </p:txBody>
      </p:sp>
      <p:graphicFrame>
        <p:nvGraphicFramePr>
          <p:cNvPr id="3075" name="Object 14"/>
          <p:cNvGraphicFramePr>
            <a:graphicFrameLocks noChangeAspect="1"/>
          </p:cNvGraphicFramePr>
          <p:nvPr/>
        </p:nvGraphicFramePr>
        <p:xfrm>
          <a:off x="250825" y="5876925"/>
          <a:ext cx="5976938" cy="534988"/>
        </p:xfrm>
        <a:graphic>
          <a:graphicData uri="http://schemas.openxmlformats.org/presentationml/2006/ole">
            <mc:AlternateContent xmlns:mc="http://schemas.openxmlformats.org/markup-compatibility/2006">
              <mc:Choice xmlns:v="urn:schemas-microsoft-com:vml" Requires="v">
                <p:oleObj spid="_x0000_s3178" r:id="rId5" imgW="2311400" imgH="203200" progId="Equation.DSMT4">
                  <p:embed/>
                </p:oleObj>
              </mc:Choice>
              <mc:Fallback>
                <p:oleObj r:id="rId5" imgW="2311400" imgH="203200" progId="Equation.DSMT4">
                  <p:embed/>
                  <p:pic>
                    <p:nvPicPr>
                      <p:cNvPr id="0" name="Object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0825" y="5876925"/>
                        <a:ext cx="5976938" cy="534988"/>
                      </a:xfrm>
                      <a:prstGeom prst="rect">
                        <a:avLst/>
                      </a:prstGeom>
                      <a:solidFill>
                        <a:schemeClr val="bg1"/>
                      </a:solidFill>
                    </p:spPr>
                  </p:pic>
                </p:oleObj>
              </mc:Fallback>
            </mc:AlternateContent>
          </a:graphicData>
        </a:graphic>
      </p:graphicFrame>
      <p:sp>
        <p:nvSpPr>
          <p:cNvPr id="3089" name="Rectangle 17"/>
          <p:cNvSpPr>
            <a:spLocks noChangeArrowheads="1"/>
          </p:cNvSpPr>
          <p:nvPr/>
        </p:nvSpPr>
        <p:spPr bwMode="auto">
          <a:xfrm>
            <a:off x="0" y="33258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lvl1pPr eaLnBrk="0" hangingPunct="0">
              <a:defRPr>
                <a:solidFill>
                  <a:schemeClr val="tx1"/>
                </a:solidFill>
                <a:latin typeface="Garamond" panose="02020404030301010803" pitchFamily="18" charset="0"/>
                <a:ea typeface="宋体" panose="02010600030101010101" pitchFamily="2" charset="-122"/>
              </a:defRPr>
            </a:lvl1pPr>
            <a:lvl2pPr marL="742950" indent="-285750" eaLnBrk="0" hangingPunct="0">
              <a:defRPr>
                <a:solidFill>
                  <a:schemeClr val="tx1"/>
                </a:solidFill>
                <a:latin typeface="Garamond" panose="02020404030301010803" pitchFamily="18" charset="0"/>
                <a:ea typeface="宋体" panose="02010600030101010101" pitchFamily="2" charset="-122"/>
              </a:defRPr>
            </a:lvl2pPr>
            <a:lvl3pPr marL="1143000" indent="-228600" eaLnBrk="0" hangingPunct="0">
              <a:defRPr>
                <a:solidFill>
                  <a:schemeClr val="tx1"/>
                </a:solidFill>
                <a:latin typeface="Garamond" panose="02020404030301010803" pitchFamily="18" charset="0"/>
                <a:ea typeface="宋体" panose="02010600030101010101" pitchFamily="2" charset="-122"/>
              </a:defRPr>
            </a:lvl3pPr>
            <a:lvl4pPr marL="1600200" indent="-228600" eaLnBrk="0" hangingPunct="0">
              <a:defRPr>
                <a:solidFill>
                  <a:schemeClr val="tx1"/>
                </a:solidFill>
                <a:latin typeface="Garamond" panose="02020404030301010803" pitchFamily="18" charset="0"/>
                <a:ea typeface="宋体" panose="02010600030101010101" pitchFamily="2" charset="-122"/>
              </a:defRPr>
            </a:lvl4pPr>
            <a:lvl5pPr marL="2057400" indent="-228600" eaLnBrk="0" hangingPunct="0">
              <a:defRPr>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9pPr>
          </a:lstStyle>
          <a:p>
            <a:pPr eaLnBrk="1" hangingPunct="1"/>
            <a:endParaRPr lang="zh-CN" altLang="en-US"/>
          </a:p>
        </p:txBody>
      </p:sp>
      <p:graphicFrame>
        <p:nvGraphicFramePr>
          <p:cNvPr id="3076" name="Object 16"/>
          <p:cNvGraphicFramePr>
            <a:graphicFrameLocks noChangeAspect="1"/>
          </p:cNvGraphicFramePr>
          <p:nvPr/>
        </p:nvGraphicFramePr>
        <p:xfrm>
          <a:off x="395288" y="3716338"/>
          <a:ext cx="2449512" cy="407987"/>
        </p:xfrm>
        <a:graphic>
          <a:graphicData uri="http://schemas.openxmlformats.org/presentationml/2006/ole">
            <mc:AlternateContent xmlns:mc="http://schemas.openxmlformats.org/markup-compatibility/2006">
              <mc:Choice xmlns:v="urn:schemas-microsoft-com:vml" Requires="v">
                <p:oleObj spid="_x0000_s3179" r:id="rId7" imgW="1244600" imgH="203200" progId="Equation.DSMT4">
                  <p:embed/>
                </p:oleObj>
              </mc:Choice>
              <mc:Fallback>
                <p:oleObj r:id="rId7" imgW="1244600" imgH="203200" progId="Equation.DSMT4">
                  <p:embed/>
                  <p:pic>
                    <p:nvPicPr>
                      <p:cNvPr id="0" name="Object 1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5288" y="3716338"/>
                        <a:ext cx="2449512" cy="407987"/>
                      </a:xfrm>
                      <a:prstGeom prst="rect">
                        <a:avLst/>
                      </a:prstGeom>
                      <a:solidFill>
                        <a:schemeClr val="bg1"/>
                      </a:solidFill>
                    </p:spPr>
                  </p:pic>
                </p:oleObj>
              </mc:Fallback>
            </mc:AlternateContent>
          </a:graphicData>
        </a:graphic>
      </p:graphicFrame>
      <p:sp>
        <p:nvSpPr>
          <p:cNvPr id="3090" name="Rectangle 19"/>
          <p:cNvSpPr>
            <a:spLocks noChangeArrowheads="1"/>
          </p:cNvSpPr>
          <p:nvPr/>
        </p:nvSpPr>
        <p:spPr bwMode="auto">
          <a:xfrm>
            <a:off x="0" y="33258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lvl1pPr eaLnBrk="0" hangingPunct="0">
              <a:defRPr>
                <a:solidFill>
                  <a:schemeClr val="tx1"/>
                </a:solidFill>
                <a:latin typeface="Garamond" panose="02020404030301010803" pitchFamily="18" charset="0"/>
                <a:ea typeface="宋体" panose="02010600030101010101" pitchFamily="2" charset="-122"/>
              </a:defRPr>
            </a:lvl1pPr>
            <a:lvl2pPr marL="742950" indent="-285750" eaLnBrk="0" hangingPunct="0">
              <a:defRPr>
                <a:solidFill>
                  <a:schemeClr val="tx1"/>
                </a:solidFill>
                <a:latin typeface="Garamond" panose="02020404030301010803" pitchFamily="18" charset="0"/>
                <a:ea typeface="宋体" panose="02010600030101010101" pitchFamily="2" charset="-122"/>
              </a:defRPr>
            </a:lvl2pPr>
            <a:lvl3pPr marL="1143000" indent="-228600" eaLnBrk="0" hangingPunct="0">
              <a:defRPr>
                <a:solidFill>
                  <a:schemeClr val="tx1"/>
                </a:solidFill>
                <a:latin typeface="Garamond" panose="02020404030301010803" pitchFamily="18" charset="0"/>
                <a:ea typeface="宋体" panose="02010600030101010101" pitchFamily="2" charset="-122"/>
              </a:defRPr>
            </a:lvl3pPr>
            <a:lvl4pPr marL="1600200" indent="-228600" eaLnBrk="0" hangingPunct="0">
              <a:defRPr>
                <a:solidFill>
                  <a:schemeClr val="tx1"/>
                </a:solidFill>
                <a:latin typeface="Garamond" panose="02020404030301010803" pitchFamily="18" charset="0"/>
                <a:ea typeface="宋体" panose="02010600030101010101" pitchFamily="2" charset="-122"/>
              </a:defRPr>
            </a:lvl4pPr>
            <a:lvl5pPr marL="2057400" indent="-228600" eaLnBrk="0" hangingPunct="0">
              <a:defRPr>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9pPr>
          </a:lstStyle>
          <a:p>
            <a:pPr eaLnBrk="1" hangingPunct="1"/>
            <a:endParaRPr lang="zh-CN" altLang="en-US"/>
          </a:p>
        </p:txBody>
      </p:sp>
      <p:graphicFrame>
        <p:nvGraphicFramePr>
          <p:cNvPr id="3077" name="Object 18"/>
          <p:cNvGraphicFramePr>
            <a:graphicFrameLocks noChangeAspect="1"/>
          </p:cNvGraphicFramePr>
          <p:nvPr/>
        </p:nvGraphicFramePr>
        <p:xfrm>
          <a:off x="323850" y="5300663"/>
          <a:ext cx="2449513" cy="407987"/>
        </p:xfrm>
        <a:graphic>
          <a:graphicData uri="http://schemas.openxmlformats.org/presentationml/2006/ole">
            <mc:AlternateContent xmlns:mc="http://schemas.openxmlformats.org/markup-compatibility/2006">
              <mc:Choice xmlns:v="urn:schemas-microsoft-com:vml" Requires="v">
                <p:oleObj spid="_x0000_s3180" r:id="rId9" imgW="1244600" imgH="203200" progId="Equation.DSMT4">
                  <p:embed/>
                </p:oleObj>
              </mc:Choice>
              <mc:Fallback>
                <p:oleObj r:id="rId9" imgW="1244600" imgH="203200" progId="Equation.DSMT4">
                  <p:embed/>
                  <p:pic>
                    <p:nvPicPr>
                      <p:cNvPr id="0" name="Object 1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23850" y="5300663"/>
                        <a:ext cx="2449513" cy="407987"/>
                      </a:xfrm>
                      <a:prstGeom prst="rect">
                        <a:avLst/>
                      </a:prstGeom>
                      <a:solidFill>
                        <a:schemeClr val="bg1"/>
                      </a:solidFill>
                    </p:spPr>
                  </p:pic>
                </p:oleObj>
              </mc:Fallback>
            </mc:AlternateContent>
          </a:graphicData>
        </a:graphic>
      </p:graphicFrame>
      <p:sp>
        <p:nvSpPr>
          <p:cNvPr id="3091" name="Rectangle 21"/>
          <p:cNvSpPr>
            <a:spLocks noChangeArrowheads="1"/>
          </p:cNvSpPr>
          <p:nvPr/>
        </p:nvSpPr>
        <p:spPr bwMode="auto">
          <a:xfrm>
            <a:off x="0" y="323056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lvl1pPr eaLnBrk="0" hangingPunct="0">
              <a:defRPr>
                <a:solidFill>
                  <a:schemeClr val="tx1"/>
                </a:solidFill>
                <a:latin typeface="Garamond" panose="02020404030301010803" pitchFamily="18" charset="0"/>
                <a:ea typeface="宋体" panose="02010600030101010101" pitchFamily="2" charset="-122"/>
              </a:defRPr>
            </a:lvl1pPr>
            <a:lvl2pPr marL="742950" indent="-285750" eaLnBrk="0" hangingPunct="0">
              <a:defRPr>
                <a:solidFill>
                  <a:schemeClr val="tx1"/>
                </a:solidFill>
                <a:latin typeface="Garamond" panose="02020404030301010803" pitchFamily="18" charset="0"/>
                <a:ea typeface="宋体" panose="02010600030101010101" pitchFamily="2" charset="-122"/>
              </a:defRPr>
            </a:lvl2pPr>
            <a:lvl3pPr marL="1143000" indent="-228600" eaLnBrk="0" hangingPunct="0">
              <a:defRPr>
                <a:solidFill>
                  <a:schemeClr val="tx1"/>
                </a:solidFill>
                <a:latin typeface="Garamond" panose="02020404030301010803" pitchFamily="18" charset="0"/>
                <a:ea typeface="宋体" panose="02010600030101010101" pitchFamily="2" charset="-122"/>
              </a:defRPr>
            </a:lvl3pPr>
            <a:lvl4pPr marL="1600200" indent="-228600" eaLnBrk="0" hangingPunct="0">
              <a:defRPr>
                <a:solidFill>
                  <a:schemeClr val="tx1"/>
                </a:solidFill>
                <a:latin typeface="Garamond" panose="02020404030301010803" pitchFamily="18" charset="0"/>
                <a:ea typeface="宋体" panose="02010600030101010101" pitchFamily="2" charset="-122"/>
              </a:defRPr>
            </a:lvl4pPr>
            <a:lvl5pPr marL="2057400" indent="-228600" eaLnBrk="0" hangingPunct="0">
              <a:defRPr>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9pPr>
          </a:lstStyle>
          <a:p>
            <a:pPr eaLnBrk="1" hangingPunct="1"/>
            <a:endParaRPr lang="zh-CN" altLang="en-US"/>
          </a:p>
        </p:txBody>
      </p:sp>
      <p:graphicFrame>
        <p:nvGraphicFramePr>
          <p:cNvPr id="3078" name="Object 20"/>
          <p:cNvGraphicFramePr>
            <a:graphicFrameLocks noChangeAspect="1"/>
          </p:cNvGraphicFramePr>
          <p:nvPr/>
        </p:nvGraphicFramePr>
        <p:xfrm>
          <a:off x="7164388" y="1484313"/>
          <a:ext cx="1585912" cy="573087"/>
        </p:xfrm>
        <a:graphic>
          <a:graphicData uri="http://schemas.openxmlformats.org/presentationml/2006/ole">
            <mc:AlternateContent xmlns:mc="http://schemas.openxmlformats.org/markup-compatibility/2006">
              <mc:Choice xmlns:v="urn:schemas-microsoft-com:vml" Requires="v">
                <p:oleObj spid="_x0000_s3181" name="公式" r:id="rId11" imgW="1104840" imgH="393480" progId="Equation.3">
                  <p:embed/>
                </p:oleObj>
              </mc:Choice>
              <mc:Fallback>
                <p:oleObj name="公式" r:id="rId11" imgW="1104840" imgH="393480" progId="Equation.3">
                  <p:embed/>
                  <p:pic>
                    <p:nvPicPr>
                      <p:cNvPr id="0" name="Object 2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164388" y="1484313"/>
                        <a:ext cx="1585912" cy="573087"/>
                      </a:xfrm>
                      <a:prstGeom prst="rect">
                        <a:avLst/>
                      </a:prstGeom>
                      <a:solidFill>
                        <a:schemeClr val="bg1"/>
                      </a:solidFill>
                    </p:spPr>
                  </p:pic>
                </p:oleObj>
              </mc:Fallback>
            </mc:AlternateContent>
          </a:graphicData>
        </a:graphic>
      </p:graphicFrame>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extBox 2"/>
          <p:cNvSpPr txBox="1">
            <a:spLocks noChangeArrowheads="1"/>
          </p:cNvSpPr>
          <p:nvPr/>
        </p:nvSpPr>
        <p:spPr bwMode="auto">
          <a:xfrm>
            <a:off x="1403350" y="1052513"/>
            <a:ext cx="6408738"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Garamond" panose="02020404030301010803" pitchFamily="18" charset="0"/>
                <a:ea typeface="宋体" panose="02010600030101010101" pitchFamily="2" charset="-122"/>
              </a:defRPr>
            </a:lvl1pPr>
            <a:lvl2pPr marL="742950" indent="-285750" eaLnBrk="0" hangingPunct="0">
              <a:defRPr>
                <a:solidFill>
                  <a:schemeClr val="tx1"/>
                </a:solidFill>
                <a:latin typeface="Garamond" panose="02020404030301010803" pitchFamily="18" charset="0"/>
                <a:ea typeface="宋体" panose="02010600030101010101" pitchFamily="2" charset="-122"/>
              </a:defRPr>
            </a:lvl2pPr>
            <a:lvl3pPr marL="1143000" indent="-228600" eaLnBrk="0" hangingPunct="0">
              <a:defRPr>
                <a:solidFill>
                  <a:schemeClr val="tx1"/>
                </a:solidFill>
                <a:latin typeface="Garamond" panose="02020404030301010803" pitchFamily="18" charset="0"/>
                <a:ea typeface="宋体" panose="02010600030101010101" pitchFamily="2" charset="-122"/>
              </a:defRPr>
            </a:lvl3pPr>
            <a:lvl4pPr marL="1600200" indent="-228600" eaLnBrk="0" hangingPunct="0">
              <a:defRPr>
                <a:solidFill>
                  <a:schemeClr val="tx1"/>
                </a:solidFill>
                <a:latin typeface="Garamond" panose="02020404030301010803" pitchFamily="18" charset="0"/>
                <a:ea typeface="宋体" panose="02010600030101010101" pitchFamily="2" charset="-122"/>
              </a:defRPr>
            </a:lvl4pPr>
            <a:lvl5pPr marL="2057400" indent="-228600" eaLnBrk="0" hangingPunct="0">
              <a:defRPr>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9pPr>
          </a:lstStyle>
          <a:p>
            <a:pPr eaLnBrk="1" hangingPunct="1"/>
            <a:r>
              <a:rPr lang="zh-CN" altLang="en-US" sz="3200"/>
              <a:t>二、系统抽样特点</a:t>
            </a:r>
          </a:p>
        </p:txBody>
      </p:sp>
      <p:sp>
        <p:nvSpPr>
          <p:cNvPr id="43011" name="TextBox 3"/>
          <p:cNvSpPr txBox="1">
            <a:spLocks noChangeArrowheads="1"/>
          </p:cNvSpPr>
          <p:nvPr/>
        </p:nvSpPr>
        <p:spPr bwMode="auto">
          <a:xfrm>
            <a:off x="1476375" y="1989138"/>
            <a:ext cx="6767513" cy="353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Garamond" panose="02020404030301010803" pitchFamily="18" charset="0"/>
                <a:ea typeface="宋体" panose="02010600030101010101" pitchFamily="2" charset="-122"/>
              </a:defRPr>
            </a:lvl1pPr>
            <a:lvl2pPr marL="742950" indent="-285750" eaLnBrk="0" hangingPunct="0">
              <a:defRPr>
                <a:solidFill>
                  <a:schemeClr val="tx1"/>
                </a:solidFill>
                <a:latin typeface="Garamond" panose="02020404030301010803" pitchFamily="18" charset="0"/>
                <a:ea typeface="宋体" panose="02010600030101010101" pitchFamily="2" charset="-122"/>
              </a:defRPr>
            </a:lvl2pPr>
            <a:lvl3pPr marL="1143000" indent="-228600" eaLnBrk="0" hangingPunct="0">
              <a:defRPr>
                <a:solidFill>
                  <a:schemeClr val="tx1"/>
                </a:solidFill>
                <a:latin typeface="Garamond" panose="02020404030301010803" pitchFamily="18" charset="0"/>
                <a:ea typeface="宋体" panose="02010600030101010101" pitchFamily="2" charset="-122"/>
              </a:defRPr>
            </a:lvl3pPr>
            <a:lvl4pPr marL="1600200" indent="-228600" eaLnBrk="0" hangingPunct="0">
              <a:defRPr>
                <a:solidFill>
                  <a:schemeClr val="tx1"/>
                </a:solidFill>
                <a:latin typeface="Garamond" panose="02020404030301010803" pitchFamily="18" charset="0"/>
                <a:ea typeface="宋体" panose="02010600030101010101" pitchFamily="2" charset="-122"/>
              </a:defRPr>
            </a:lvl4pPr>
            <a:lvl5pPr marL="2057400" indent="-228600" eaLnBrk="0" hangingPunct="0">
              <a:defRPr>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9pPr>
          </a:lstStyle>
          <a:p>
            <a:pPr eaLnBrk="1" hangingPunct="1"/>
            <a:r>
              <a:rPr lang="zh-CN" altLang="en-US" sz="2800"/>
              <a:t>优点：</a:t>
            </a:r>
            <a:endParaRPr lang="en-US" altLang="zh-CN" sz="2800"/>
          </a:p>
          <a:p>
            <a:pPr eaLnBrk="1" hangingPunct="1"/>
            <a:r>
              <a:rPr lang="zh-CN" altLang="en-US" sz="2800"/>
              <a:t>简便</a:t>
            </a:r>
            <a:endParaRPr lang="en-US" altLang="zh-CN" sz="2800"/>
          </a:p>
          <a:p>
            <a:pPr eaLnBrk="1" hangingPunct="1"/>
            <a:r>
              <a:rPr lang="zh-CN" altLang="en-US" sz="2800"/>
              <a:t>易于控制</a:t>
            </a:r>
            <a:endParaRPr lang="en-US" altLang="zh-CN" sz="2800"/>
          </a:p>
          <a:p>
            <a:pPr eaLnBrk="1" hangingPunct="1"/>
            <a:r>
              <a:rPr lang="zh-CN" altLang="en-US" sz="2800"/>
              <a:t>有潜在分层功能</a:t>
            </a:r>
            <a:endParaRPr lang="en-US" altLang="zh-CN" sz="2800"/>
          </a:p>
          <a:p>
            <a:pPr eaLnBrk="1" hangingPunct="1"/>
            <a:endParaRPr lang="en-US" altLang="zh-CN" sz="2800"/>
          </a:p>
          <a:p>
            <a:pPr eaLnBrk="1" hangingPunct="1"/>
            <a:r>
              <a:rPr lang="zh-CN" altLang="en-US" sz="2800"/>
              <a:t>弱点：</a:t>
            </a:r>
            <a:endParaRPr lang="en-US" altLang="zh-CN" sz="2800"/>
          </a:p>
          <a:p>
            <a:pPr eaLnBrk="1" hangingPunct="1"/>
            <a:r>
              <a:rPr lang="zh-CN" altLang="en-US" sz="2800"/>
              <a:t>有时估计量是有偏的</a:t>
            </a:r>
            <a:endParaRPr lang="en-US" altLang="zh-CN" sz="2800"/>
          </a:p>
          <a:p>
            <a:pPr eaLnBrk="1" hangingPunct="1"/>
            <a:r>
              <a:rPr lang="zh-CN" altLang="en-US" sz="2800"/>
              <a:t>抽样误差计算上比较复杂</a:t>
            </a:r>
          </a:p>
        </p:txBody>
      </p:sp>
    </p:spTree>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extBox 2"/>
          <p:cNvSpPr txBox="1">
            <a:spLocks noChangeArrowheads="1"/>
          </p:cNvSpPr>
          <p:nvPr/>
        </p:nvSpPr>
        <p:spPr bwMode="auto">
          <a:xfrm>
            <a:off x="1331913" y="1125538"/>
            <a:ext cx="58324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Garamond" panose="02020404030301010803" pitchFamily="18" charset="0"/>
                <a:ea typeface="宋体" panose="02010600030101010101" pitchFamily="2" charset="-122"/>
              </a:defRPr>
            </a:lvl1pPr>
            <a:lvl2pPr marL="742950" indent="-285750" eaLnBrk="0" hangingPunct="0">
              <a:defRPr>
                <a:solidFill>
                  <a:schemeClr val="tx1"/>
                </a:solidFill>
                <a:latin typeface="Garamond" panose="02020404030301010803" pitchFamily="18" charset="0"/>
                <a:ea typeface="宋体" panose="02010600030101010101" pitchFamily="2" charset="-122"/>
              </a:defRPr>
            </a:lvl2pPr>
            <a:lvl3pPr marL="1143000" indent="-228600" eaLnBrk="0" hangingPunct="0">
              <a:defRPr>
                <a:solidFill>
                  <a:schemeClr val="tx1"/>
                </a:solidFill>
                <a:latin typeface="Garamond" panose="02020404030301010803" pitchFamily="18" charset="0"/>
                <a:ea typeface="宋体" panose="02010600030101010101" pitchFamily="2" charset="-122"/>
              </a:defRPr>
            </a:lvl3pPr>
            <a:lvl4pPr marL="1600200" indent="-228600" eaLnBrk="0" hangingPunct="0">
              <a:defRPr>
                <a:solidFill>
                  <a:schemeClr val="tx1"/>
                </a:solidFill>
                <a:latin typeface="Garamond" panose="02020404030301010803" pitchFamily="18" charset="0"/>
                <a:ea typeface="宋体" panose="02010600030101010101" pitchFamily="2" charset="-122"/>
              </a:defRPr>
            </a:lvl4pPr>
            <a:lvl5pPr marL="2057400" indent="-228600" eaLnBrk="0" hangingPunct="0">
              <a:defRPr>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9pPr>
          </a:lstStyle>
          <a:p>
            <a:pPr eaLnBrk="1" hangingPunct="1"/>
            <a:r>
              <a:rPr lang="zh-CN" altLang="en-US" sz="3200"/>
              <a:t>三、抽样类型</a:t>
            </a:r>
          </a:p>
        </p:txBody>
      </p:sp>
      <p:sp>
        <p:nvSpPr>
          <p:cNvPr id="44035" name="TextBox 4"/>
          <p:cNvSpPr txBox="1">
            <a:spLocks noChangeArrowheads="1"/>
          </p:cNvSpPr>
          <p:nvPr/>
        </p:nvSpPr>
        <p:spPr bwMode="auto">
          <a:xfrm>
            <a:off x="1187450" y="2276475"/>
            <a:ext cx="6697663" cy="224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Garamond" panose="02020404030301010803" pitchFamily="18" charset="0"/>
                <a:ea typeface="宋体" panose="02010600030101010101" pitchFamily="2" charset="-122"/>
              </a:defRPr>
            </a:lvl1pPr>
            <a:lvl2pPr marL="742950" indent="-285750" eaLnBrk="0" hangingPunct="0">
              <a:defRPr>
                <a:solidFill>
                  <a:schemeClr val="tx1"/>
                </a:solidFill>
                <a:latin typeface="Garamond" panose="02020404030301010803" pitchFamily="18" charset="0"/>
                <a:ea typeface="宋体" panose="02010600030101010101" pitchFamily="2" charset="-122"/>
              </a:defRPr>
            </a:lvl2pPr>
            <a:lvl3pPr marL="1143000" indent="-228600" eaLnBrk="0" hangingPunct="0">
              <a:defRPr>
                <a:solidFill>
                  <a:schemeClr val="tx1"/>
                </a:solidFill>
                <a:latin typeface="Garamond" panose="02020404030301010803" pitchFamily="18" charset="0"/>
                <a:ea typeface="宋体" panose="02010600030101010101" pitchFamily="2" charset="-122"/>
              </a:defRPr>
            </a:lvl3pPr>
            <a:lvl4pPr marL="1600200" indent="-228600" eaLnBrk="0" hangingPunct="0">
              <a:defRPr>
                <a:solidFill>
                  <a:schemeClr val="tx1"/>
                </a:solidFill>
                <a:latin typeface="Garamond" panose="02020404030301010803" pitchFamily="18" charset="0"/>
                <a:ea typeface="宋体" panose="02010600030101010101" pitchFamily="2" charset="-122"/>
              </a:defRPr>
            </a:lvl4pPr>
            <a:lvl5pPr marL="2057400" indent="-228600" eaLnBrk="0" hangingPunct="0">
              <a:defRPr>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9pPr>
          </a:lstStyle>
          <a:p>
            <a:pPr eaLnBrk="1" hangingPunct="1"/>
            <a:r>
              <a:rPr lang="en-US" altLang="zh-CN" sz="2800"/>
              <a:t>1</a:t>
            </a:r>
            <a:r>
              <a:rPr lang="zh-CN" altLang="en-US" sz="2800"/>
              <a:t>、按无关标志排列</a:t>
            </a:r>
            <a:endParaRPr lang="en-US" altLang="zh-CN" sz="2800"/>
          </a:p>
          <a:p>
            <a:pPr eaLnBrk="1" hangingPunct="1"/>
            <a:endParaRPr lang="en-US" altLang="zh-CN" sz="2800"/>
          </a:p>
          <a:p>
            <a:pPr eaLnBrk="1" hangingPunct="1"/>
            <a:r>
              <a:rPr lang="en-US" altLang="zh-CN" sz="2800"/>
              <a:t>2</a:t>
            </a:r>
            <a:r>
              <a:rPr lang="zh-CN" altLang="en-US" sz="2800"/>
              <a:t>、按有关标志排列</a:t>
            </a:r>
            <a:endParaRPr lang="en-US" altLang="zh-CN" sz="2800"/>
          </a:p>
          <a:p>
            <a:pPr eaLnBrk="1" hangingPunct="1"/>
            <a:endParaRPr lang="en-US" altLang="zh-CN" sz="2800"/>
          </a:p>
          <a:p>
            <a:pPr eaLnBrk="1" hangingPunct="1"/>
            <a:r>
              <a:rPr lang="en-US" altLang="zh-CN" sz="2800"/>
              <a:t>3</a:t>
            </a:r>
            <a:r>
              <a:rPr lang="zh-CN" altLang="en-US" sz="2800"/>
              <a:t>、自然排列</a:t>
            </a:r>
          </a:p>
        </p:txBody>
      </p:sp>
    </p:spTree>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ext Box 5"/>
          <p:cNvSpPr txBox="1">
            <a:spLocks noChangeArrowheads="1"/>
          </p:cNvSpPr>
          <p:nvPr/>
        </p:nvSpPr>
        <p:spPr bwMode="auto">
          <a:xfrm>
            <a:off x="1763713" y="981075"/>
            <a:ext cx="6324600"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a:solidFill>
                  <a:schemeClr val="tx1"/>
                </a:solidFill>
                <a:latin typeface="Garamond" panose="02020404030301010803" pitchFamily="18" charset="0"/>
                <a:ea typeface="宋体" panose="02010600030101010101" pitchFamily="2" charset="-122"/>
              </a:defRPr>
            </a:lvl1pPr>
            <a:lvl2pPr marL="742950" indent="-285750" eaLnBrk="0" hangingPunct="0">
              <a:defRPr>
                <a:solidFill>
                  <a:schemeClr val="tx1"/>
                </a:solidFill>
                <a:latin typeface="Garamond" panose="02020404030301010803" pitchFamily="18" charset="0"/>
                <a:ea typeface="宋体" panose="02010600030101010101" pitchFamily="2" charset="-122"/>
              </a:defRPr>
            </a:lvl2pPr>
            <a:lvl3pPr marL="1143000" indent="-228600" eaLnBrk="0" hangingPunct="0">
              <a:defRPr>
                <a:solidFill>
                  <a:schemeClr val="tx1"/>
                </a:solidFill>
                <a:latin typeface="Garamond" panose="02020404030301010803" pitchFamily="18" charset="0"/>
                <a:ea typeface="宋体" panose="02010600030101010101" pitchFamily="2" charset="-122"/>
              </a:defRPr>
            </a:lvl3pPr>
            <a:lvl4pPr marL="1600200" indent="-228600" eaLnBrk="0" hangingPunct="0">
              <a:defRPr>
                <a:solidFill>
                  <a:schemeClr val="tx1"/>
                </a:solidFill>
                <a:latin typeface="Garamond" panose="02020404030301010803" pitchFamily="18" charset="0"/>
                <a:ea typeface="宋体" panose="02010600030101010101" pitchFamily="2" charset="-122"/>
              </a:defRPr>
            </a:lvl4pPr>
            <a:lvl5pPr marL="2057400" indent="-228600" eaLnBrk="0" hangingPunct="0">
              <a:defRPr>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9pPr>
          </a:lstStyle>
          <a:p>
            <a:r>
              <a:rPr kumimoji="1" lang="zh-CN" altLang="en-US" sz="3200">
                <a:latin typeface="Arial" panose="020B0604020202020204" pitchFamily="34" charset="0"/>
              </a:rPr>
              <a:t>第二节   等概系统抽样</a:t>
            </a:r>
          </a:p>
          <a:p>
            <a:r>
              <a:rPr kumimoji="1" lang="zh-CN" altLang="en-US" sz="3200">
                <a:latin typeface="Arial" panose="020B0604020202020204" pitchFamily="34" charset="0"/>
              </a:rPr>
              <a:t>   </a:t>
            </a:r>
            <a:endParaRPr kumimoji="1" lang="zh-CN" altLang="en-US" sz="2800">
              <a:latin typeface="Arial" panose="020B0604020202020204" pitchFamily="34" charset="0"/>
            </a:endParaRPr>
          </a:p>
        </p:txBody>
      </p:sp>
      <p:sp>
        <p:nvSpPr>
          <p:cNvPr id="45059" name="Rectangle 7"/>
          <p:cNvSpPr>
            <a:spLocks noChangeArrowheads="1"/>
          </p:cNvSpPr>
          <p:nvPr/>
        </p:nvSpPr>
        <p:spPr bwMode="auto">
          <a:xfrm>
            <a:off x="0" y="32083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lvl1pPr eaLnBrk="0" hangingPunct="0">
              <a:defRPr>
                <a:solidFill>
                  <a:schemeClr val="tx1"/>
                </a:solidFill>
                <a:latin typeface="Garamond" panose="02020404030301010803" pitchFamily="18" charset="0"/>
                <a:ea typeface="宋体" panose="02010600030101010101" pitchFamily="2" charset="-122"/>
              </a:defRPr>
            </a:lvl1pPr>
            <a:lvl2pPr marL="742950" indent="-285750" eaLnBrk="0" hangingPunct="0">
              <a:defRPr>
                <a:solidFill>
                  <a:schemeClr val="tx1"/>
                </a:solidFill>
                <a:latin typeface="Garamond" panose="02020404030301010803" pitchFamily="18" charset="0"/>
                <a:ea typeface="宋体" panose="02010600030101010101" pitchFamily="2" charset="-122"/>
              </a:defRPr>
            </a:lvl2pPr>
            <a:lvl3pPr marL="1143000" indent="-228600" eaLnBrk="0" hangingPunct="0">
              <a:defRPr>
                <a:solidFill>
                  <a:schemeClr val="tx1"/>
                </a:solidFill>
                <a:latin typeface="Garamond" panose="02020404030301010803" pitchFamily="18" charset="0"/>
                <a:ea typeface="宋体" panose="02010600030101010101" pitchFamily="2" charset="-122"/>
              </a:defRPr>
            </a:lvl3pPr>
            <a:lvl4pPr marL="1600200" indent="-228600" eaLnBrk="0" hangingPunct="0">
              <a:defRPr>
                <a:solidFill>
                  <a:schemeClr val="tx1"/>
                </a:solidFill>
                <a:latin typeface="Garamond" panose="02020404030301010803" pitchFamily="18" charset="0"/>
                <a:ea typeface="宋体" panose="02010600030101010101" pitchFamily="2" charset="-122"/>
              </a:defRPr>
            </a:lvl4pPr>
            <a:lvl5pPr marL="2057400" indent="-228600" eaLnBrk="0" hangingPunct="0">
              <a:defRPr>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9pPr>
          </a:lstStyle>
          <a:p>
            <a:pPr eaLnBrk="1" hangingPunct="1"/>
            <a:endParaRPr lang="zh-CN" altLang="en-US"/>
          </a:p>
        </p:txBody>
      </p:sp>
      <mc:AlternateContent xmlns:mc="http://schemas.openxmlformats.org/markup-compatibility/2006">
        <mc:Choice xmlns:a14="http://schemas.microsoft.com/office/drawing/2010/main" Requires="a14">
          <p:sp>
            <p:nvSpPr>
              <p:cNvPr id="45060" name="TextBox 6"/>
              <p:cNvSpPr txBox="1">
                <a:spLocks noChangeArrowheads="1"/>
              </p:cNvSpPr>
              <p:nvPr/>
            </p:nvSpPr>
            <p:spPr bwMode="auto">
              <a:xfrm>
                <a:off x="1258888" y="2060575"/>
                <a:ext cx="6842125" cy="230822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a:spAutoFit/>
              </a:bodyPr>
              <a:lstStyle>
                <a:lvl1pPr eaLnBrk="0" hangingPunct="0">
                  <a:defRPr>
                    <a:solidFill>
                      <a:schemeClr val="tx1"/>
                    </a:solidFill>
                    <a:latin typeface="Garamond" panose="02020404030301010803" pitchFamily="18" charset="0"/>
                    <a:ea typeface="宋体" panose="02010600030101010101" pitchFamily="2" charset="-122"/>
                  </a:defRPr>
                </a:lvl1pPr>
                <a:lvl2pPr marL="742950" indent="-285750" eaLnBrk="0" hangingPunct="0">
                  <a:defRPr>
                    <a:solidFill>
                      <a:schemeClr val="tx1"/>
                    </a:solidFill>
                    <a:latin typeface="Garamond" panose="02020404030301010803" pitchFamily="18" charset="0"/>
                    <a:ea typeface="宋体" panose="02010600030101010101" pitchFamily="2" charset="-122"/>
                  </a:defRPr>
                </a:lvl2pPr>
                <a:lvl3pPr marL="1143000" indent="-228600" eaLnBrk="0" hangingPunct="0">
                  <a:defRPr>
                    <a:solidFill>
                      <a:schemeClr val="tx1"/>
                    </a:solidFill>
                    <a:latin typeface="Garamond" panose="02020404030301010803" pitchFamily="18" charset="0"/>
                    <a:ea typeface="宋体" panose="02010600030101010101" pitchFamily="2" charset="-122"/>
                  </a:defRPr>
                </a:lvl3pPr>
                <a:lvl4pPr marL="1600200" indent="-228600" eaLnBrk="0" hangingPunct="0">
                  <a:defRPr>
                    <a:solidFill>
                      <a:schemeClr val="tx1"/>
                    </a:solidFill>
                    <a:latin typeface="Garamond" panose="02020404030301010803" pitchFamily="18" charset="0"/>
                    <a:ea typeface="宋体" panose="02010600030101010101" pitchFamily="2" charset="-122"/>
                  </a:defRPr>
                </a:lvl4pPr>
                <a:lvl5pPr marL="2057400" indent="-228600" eaLnBrk="0" hangingPunct="0">
                  <a:defRPr>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9pPr>
              </a:lstStyle>
              <a:p>
                <a:pPr eaLnBrk="1" hangingPunct="1"/>
                <a:r>
                  <a:rPr lang="zh-CN" altLang="zh-CN" sz="2400" smtClean="0"/>
                  <a:t>为了处理方便起见，以下我们只讨论等距抽样（尽管我们也时常称是系统抽样，这一般不会引起混淆），且</a:t>
                </a:r>
                <a:r>
                  <a:rPr lang="zh-CN" altLang="zh-CN" sz="2400"/>
                  <a:t>总是</a:t>
                </a:r>
                <a:r>
                  <a:rPr lang="zh-CN" altLang="zh-CN" sz="2400" smtClean="0"/>
                  <a:t>假定</a:t>
                </a:r>
                <a14:m>
                  <m:oMath xmlns:m="http://schemas.openxmlformats.org/officeDocument/2006/math">
                    <m:r>
                      <a:rPr lang="en-US" altLang="zh-CN" sz="2400" b="0" i="1" smtClean="0">
                        <a:latin typeface="Cambria Math" panose="02040503050406030204" pitchFamily="18" charset="0"/>
                      </a:rPr>
                      <m:t>𝑁</m:t>
                    </m:r>
                  </m:oMath>
                </a14:m>
                <a:r>
                  <a:rPr lang="zh-CN" altLang="en-US" sz="2400" smtClean="0"/>
                  <a:t>是</a:t>
                </a:r>
                <a14:m>
                  <m:oMath xmlns:m="http://schemas.openxmlformats.org/officeDocument/2006/math">
                    <m:r>
                      <a:rPr lang="en-US" altLang="zh-CN" sz="2400" b="0" i="1" smtClean="0">
                        <a:latin typeface="Cambria Math" panose="02040503050406030204" pitchFamily="18" charset="0"/>
                      </a:rPr>
                      <m:t>𝑛</m:t>
                    </m:r>
                  </m:oMath>
                </a14:m>
                <a:r>
                  <a:rPr lang="zh-CN" altLang="zh-CN" sz="2400" smtClean="0"/>
                  <a:t>的</a:t>
                </a:r>
                <a:r>
                  <a:rPr lang="zh-CN" altLang="zh-CN" sz="2400"/>
                  <a:t>整数倍</a:t>
                </a:r>
                <a:r>
                  <a:rPr lang="zh-CN" altLang="zh-CN" sz="2400"/>
                  <a:t>，</a:t>
                </a:r>
                <a:r>
                  <a:rPr lang="zh-CN" altLang="zh-CN" sz="2400" smtClean="0"/>
                  <a:t>即</a:t>
                </a:r>
                <a14:m>
                  <m:oMath xmlns:m="http://schemas.openxmlformats.org/officeDocument/2006/math">
                    <m:r>
                      <a:rPr lang="en-US" altLang="zh-CN" sz="2400" b="0" i="1" smtClean="0">
                        <a:latin typeface="Cambria Math" panose="02040503050406030204" pitchFamily="18" charset="0"/>
                      </a:rPr>
                      <m:t>𝑁</m:t>
                    </m:r>
                    <m:r>
                      <a:rPr lang="en-US" altLang="zh-CN" sz="2400" b="0" i="1" smtClean="0">
                        <a:latin typeface="Cambria Math" panose="02040503050406030204" pitchFamily="18" charset="0"/>
                      </a:rPr>
                      <m:t>=</m:t>
                    </m:r>
                    <m:r>
                      <a:rPr lang="en-US" altLang="zh-CN" sz="2400" b="0" i="1" smtClean="0">
                        <a:latin typeface="Cambria Math" panose="02040503050406030204" pitchFamily="18" charset="0"/>
                      </a:rPr>
                      <m:t>𝑛𝑘</m:t>
                    </m:r>
                  </m:oMath>
                </a14:m>
                <a:r>
                  <a:rPr lang="zh-CN" altLang="zh-CN" sz="2400" smtClean="0"/>
                  <a:t>的</a:t>
                </a:r>
                <a:r>
                  <a:rPr lang="zh-CN" altLang="zh-CN" sz="2400"/>
                  <a:t>情形。在这一情形之下，直线圆形等距抽样的结果一致，样本量是确定的，而尤其要紧的是各个单元的入样概率都相等。</a:t>
                </a:r>
                <a:endParaRPr lang="zh-CN" altLang="en-US" sz="2400"/>
              </a:p>
            </p:txBody>
          </p:sp>
        </mc:Choice>
        <mc:Fallback>
          <p:sp>
            <p:nvSpPr>
              <p:cNvPr id="45060" name="TextBox 6"/>
              <p:cNvSpPr txBox="1">
                <a:spLocks noRot="1" noChangeAspect="1" noMove="1" noResize="1" noEditPoints="1" noAdjustHandles="1" noChangeArrowheads="1" noChangeShapeType="1" noTextEdit="1"/>
              </p:cNvSpPr>
              <p:nvPr/>
            </p:nvSpPr>
            <p:spPr bwMode="auto">
              <a:xfrm>
                <a:off x="1258888" y="2060575"/>
                <a:ext cx="6842125" cy="2308225"/>
              </a:xfrm>
              <a:prstGeom prst="rect">
                <a:avLst/>
              </a:prstGeom>
              <a:blipFill rotWithShape="0">
                <a:blip r:embed="rId2"/>
                <a:stretch>
                  <a:fillRect l="-1426" t="-2111" b="-3694"/>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2" name="Rectangle 2"/>
          <p:cNvSpPr>
            <a:spLocks noGrp="1" noRot="1" noChangeArrowheads="1"/>
          </p:cNvSpPr>
          <p:nvPr>
            <p:ph type="title"/>
          </p:nvPr>
        </p:nvSpPr>
        <p:spPr>
          <a:xfrm>
            <a:off x="1258888" y="1484313"/>
            <a:ext cx="7469187" cy="852487"/>
          </a:xfrm>
        </p:spPr>
        <p:txBody>
          <a:bodyPr/>
          <a:lstStyle/>
          <a:p>
            <a:pPr marL="1117600" indent="-1117600" eaLnBrk="1" hangingPunct="1"/>
            <a:r>
              <a:rPr lang="zh-CN" altLang="en-US" sz="4000" smtClean="0"/>
              <a:t>符号说明</a:t>
            </a:r>
            <a:br>
              <a:rPr lang="zh-CN" altLang="en-US" sz="4000" smtClean="0"/>
            </a:br>
            <a:endParaRPr lang="zh-CN" altLang="en-US" sz="4000" smtClean="0"/>
          </a:p>
        </p:txBody>
      </p:sp>
      <p:sp>
        <p:nvSpPr>
          <p:cNvPr id="6153" name="Rectangle 3"/>
          <p:cNvSpPr>
            <a:spLocks noGrp="1" noChangeArrowheads="1"/>
          </p:cNvSpPr>
          <p:nvPr>
            <p:ph idx="1"/>
          </p:nvPr>
        </p:nvSpPr>
        <p:spPr>
          <a:xfrm>
            <a:off x="303213" y="1279525"/>
            <a:ext cx="8229600" cy="4525963"/>
          </a:xfrm>
        </p:spPr>
        <p:txBody>
          <a:bodyPr/>
          <a:lstStyle/>
          <a:p>
            <a:pPr eaLnBrk="1" hangingPunct="1">
              <a:lnSpc>
                <a:spcPct val="90000"/>
              </a:lnSpc>
            </a:pPr>
            <a:endParaRPr lang="en-US" altLang="zh-CN" smtClean="0"/>
          </a:p>
          <a:p>
            <a:pPr eaLnBrk="1" hangingPunct="1">
              <a:lnSpc>
                <a:spcPct val="90000"/>
              </a:lnSpc>
            </a:pPr>
            <a:r>
              <a:rPr lang="zh-CN" altLang="en-US" smtClean="0"/>
              <a:t>系统样本（群）内方差 </a:t>
            </a:r>
          </a:p>
          <a:p>
            <a:pPr eaLnBrk="1" hangingPunct="1">
              <a:lnSpc>
                <a:spcPct val="90000"/>
              </a:lnSpc>
            </a:pPr>
            <a:endParaRPr lang="zh-CN" altLang="en-US" smtClean="0"/>
          </a:p>
          <a:p>
            <a:pPr eaLnBrk="1" hangingPunct="1">
              <a:lnSpc>
                <a:spcPct val="90000"/>
              </a:lnSpc>
            </a:pPr>
            <a:r>
              <a:rPr lang="zh-CN" altLang="en-US" smtClean="0"/>
              <a:t>样本（群）内相关系数 </a:t>
            </a:r>
          </a:p>
          <a:p>
            <a:pPr eaLnBrk="1" hangingPunct="1">
              <a:lnSpc>
                <a:spcPct val="90000"/>
              </a:lnSpc>
            </a:pPr>
            <a:endParaRPr lang="zh-CN" altLang="en-US" smtClean="0"/>
          </a:p>
          <a:p>
            <a:pPr eaLnBrk="1" hangingPunct="1">
              <a:lnSpc>
                <a:spcPct val="90000"/>
              </a:lnSpc>
            </a:pPr>
            <a:r>
              <a:rPr lang="zh-CN" altLang="en-US" smtClean="0"/>
              <a:t>层内方差 </a:t>
            </a:r>
          </a:p>
          <a:p>
            <a:pPr eaLnBrk="1" hangingPunct="1">
              <a:lnSpc>
                <a:spcPct val="90000"/>
              </a:lnSpc>
            </a:pPr>
            <a:endParaRPr lang="zh-CN" altLang="en-US" smtClean="0"/>
          </a:p>
          <a:p>
            <a:pPr eaLnBrk="1" hangingPunct="1">
              <a:lnSpc>
                <a:spcPct val="90000"/>
              </a:lnSpc>
            </a:pPr>
            <a:r>
              <a:rPr lang="zh-CN" altLang="en-US" smtClean="0"/>
              <a:t>同一系统样本内对层均值离差的相关系数 </a:t>
            </a:r>
          </a:p>
        </p:txBody>
      </p:sp>
      <p:sp>
        <p:nvSpPr>
          <p:cNvPr id="6154" name="Rectangle 5"/>
          <p:cNvSpPr>
            <a:spLocks noChangeArrowheads="1"/>
          </p:cNvSpPr>
          <p:nvPr/>
        </p:nvSpPr>
        <p:spPr bwMode="auto">
          <a:xfrm>
            <a:off x="0" y="32083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lvl1pPr eaLnBrk="0" hangingPunct="0">
              <a:defRPr>
                <a:solidFill>
                  <a:schemeClr val="tx1"/>
                </a:solidFill>
                <a:latin typeface="Garamond" panose="02020404030301010803" pitchFamily="18" charset="0"/>
                <a:ea typeface="宋体" panose="02010600030101010101" pitchFamily="2" charset="-122"/>
              </a:defRPr>
            </a:lvl1pPr>
            <a:lvl2pPr marL="742950" indent="-285750" eaLnBrk="0" hangingPunct="0">
              <a:defRPr>
                <a:solidFill>
                  <a:schemeClr val="tx1"/>
                </a:solidFill>
                <a:latin typeface="Garamond" panose="02020404030301010803" pitchFamily="18" charset="0"/>
                <a:ea typeface="宋体" panose="02010600030101010101" pitchFamily="2" charset="-122"/>
              </a:defRPr>
            </a:lvl2pPr>
            <a:lvl3pPr marL="1143000" indent="-228600" eaLnBrk="0" hangingPunct="0">
              <a:defRPr>
                <a:solidFill>
                  <a:schemeClr val="tx1"/>
                </a:solidFill>
                <a:latin typeface="Garamond" panose="02020404030301010803" pitchFamily="18" charset="0"/>
                <a:ea typeface="宋体" panose="02010600030101010101" pitchFamily="2" charset="-122"/>
              </a:defRPr>
            </a:lvl3pPr>
            <a:lvl4pPr marL="1600200" indent="-228600" eaLnBrk="0" hangingPunct="0">
              <a:defRPr>
                <a:solidFill>
                  <a:schemeClr val="tx1"/>
                </a:solidFill>
                <a:latin typeface="Garamond" panose="02020404030301010803" pitchFamily="18" charset="0"/>
                <a:ea typeface="宋体" panose="02010600030101010101" pitchFamily="2" charset="-122"/>
              </a:defRPr>
            </a:lvl4pPr>
            <a:lvl5pPr marL="2057400" indent="-228600" eaLnBrk="0" hangingPunct="0">
              <a:defRPr>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9pPr>
          </a:lstStyle>
          <a:p>
            <a:pPr eaLnBrk="1" hangingPunct="1"/>
            <a:endParaRPr lang="zh-CN" altLang="en-US"/>
          </a:p>
        </p:txBody>
      </p:sp>
      <p:graphicFrame>
        <p:nvGraphicFramePr>
          <p:cNvPr id="6146" name="Object 4"/>
          <p:cNvGraphicFramePr>
            <a:graphicFrameLocks noChangeAspect="1"/>
          </p:cNvGraphicFramePr>
          <p:nvPr/>
        </p:nvGraphicFramePr>
        <p:xfrm>
          <a:off x="7189788" y="404813"/>
          <a:ext cx="1676400" cy="909637"/>
        </p:xfrm>
        <a:graphic>
          <a:graphicData uri="http://schemas.openxmlformats.org/presentationml/2006/ole">
            <mc:AlternateContent xmlns:mc="http://schemas.openxmlformats.org/markup-compatibility/2006">
              <mc:Choice xmlns:v="urn:schemas-microsoft-com:vml" Requires="v">
                <p:oleObj spid="_x0000_s6264" name="公式" r:id="rId3" imgW="812520" imgH="444240" progId="Equation.3">
                  <p:embed/>
                </p:oleObj>
              </mc:Choice>
              <mc:Fallback>
                <p:oleObj name="公式" r:id="rId3" imgW="812520" imgH="44424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89788" y="404813"/>
                        <a:ext cx="1676400" cy="909637"/>
                      </a:xfrm>
                      <a:prstGeom prst="rect">
                        <a:avLst/>
                      </a:prstGeom>
                      <a:solidFill>
                        <a:schemeClr val="bg1"/>
                      </a:solidFill>
                    </p:spPr>
                  </p:pic>
                </p:oleObj>
              </mc:Fallback>
            </mc:AlternateContent>
          </a:graphicData>
        </a:graphic>
      </p:graphicFrame>
      <p:sp>
        <p:nvSpPr>
          <p:cNvPr id="6155" name="Rectangle 7"/>
          <p:cNvSpPr>
            <a:spLocks noChangeArrowheads="1"/>
          </p:cNvSpPr>
          <p:nvPr/>
        </p:nvSpPr>
        <p:spPr bwMode="auto">
          <a:xfrm>
            <a:off x="0" y="319246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lvl1pPr eaLnBrk="0" hangingPunct="0">
              <a:defRPr>
                <a:solidFill>
                  <a:schemeClr val="tx1"/>
                </a:solidFill>
                <a:latin typeface="Garamond" panose="02020404030301010803" pitchFamily="18" charset="0"/>
                <a:ea typeface="宋体" panose="02010600030101010101" pitchFamily="2" charset="-122"/>
              </a:defRPr>
            </a:lvl1pPr>
            <a:lvl2pPr marL="742950" indent="-285750" eaLnBrk="0" hangingPunct="0">
              <a:defRPr>
                <a:solidFill>
                  <a:schemeClr val="tx1"/>
                </a:solidFill>
                <a:latin typeface="Garamond" panose="02020404030301010803" pitchFamily="18" charset="0"/>
                <a:ea typeface="宋体" panose="02010600030101010101" pitchFamily="2" charset="-122"/>
              </a:defRPr>
            </a:lvl2pPr>
            <a:lvl3pPr marL="1143000" indent="-228600" eaLnBrk="0" hangingPunct="0">
              <a:defRPr>
                <a:solidFill>
                  <a:schemeClr val="tx1"/>
                </a:solidFill>
                <a:latin typeface="Garamond" panose="02020404030301010803" pitchFamily="18" charset="0"/>
                <a:ea typeface="宋体" panose="02010600030101010101" pitchFamily="2" charset="-122"/>
              </a:defRPr>
            </a:lvl3pPr>
            <a:lvl4pPr marL="1600200" indent="-228600" eaLnBrk="0" hangingPunct="0">
              <a:defRPr>
                <a:solidFill>
                  <a:schemeClr val="tx1"/>
                </a:solidFill>
                <a:latin typeface="Garamond" panose="02020404030301010803" pitchFamily="18" charset="0"/>
                <a:ea typeface="宋体" panose="02010600030101010101" pitchFamily="2" charset="-122"/>
              </a:defRPr>
            </a:lvl4pPr>
            <a:lvl5pPr marL="2057400" indent="-228600" eaLnBrk="0" hangingPunct="0">
              <a:defRPr>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9pPr>
          </a:lstStyle>
          <a:p>
            <a:pPr eaLnBrk="1" hangingPunct="1"/>
            <a:endParaRPr lang="zh-CN" altLang="en-US"/>
          </a:p>
        </p:txBody>
      </p:sp>
      <p:graphicFrame>
        <p:nvGraphicFramePr>
          <p:cNvPr id="6147" name="Object 6"/>
          <p:cNvGraphicFramePr>
            <a:graphicFrameLocks noChangeAspect="1"/>
          </p:cNvGraphicFramePr>
          <p:nvPr/>
        </p:nvGraphicFramePr>
        <p:xfrm>
          <a:off x="4932363" y="1628775"/>
          <a:ext cx="3763962" cy="950913"/>
        </p:xfrm>
        <a:graphic>
          <a:graphicData uri="http://schemas.openxmlformats.org/presentationml/2006/ole">
            <mc:AlternateContent xmlns:mc="http://schemas.openxmlformats.org/markup-compatibility/2006">
              <mc:Choice xmlns:v="urn:schemas-microsoft-com:vml" Requires="v">
                <p:oleObj spid="_x0000_s6265" name="公式" r:id="rId5" imgW="1866600" imgH="469800" progId="Equation.3">
                  <p:embed/>
                </p:oleObj>
              </mc:Choice>
              <mc:Fallback>
                <p:oleObj name="公式" r:id="rId5" imgW="1866600" imgH="469800" progId="Equation.3">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32363" y="1628775"/>
                        <a:ext cx="3763962" cy="950913"/>
                      </a:xfrm>
                      <a:prstGeom prst="rect">
                        <a:avLst/>
                      </a:prstGeom>
                      <a:solidFill>
                        <a:schemeClr val="bg1"/>
                      </a:solidFill>
                    </p:spPr>
                  </p:pic>
                </p:oleObj>
              </mc:Fallback>
            </mc:AlternateContent>
          </a:graphicData>
        </a:graphic>
      </p:graphicFrame>
      <p:sp>
        <p:nvSpPr>
          <p:cNvPr id="6156" name="Rectangle 9"/>
          <p:cNvSpPr>
            <a:spLocks noChangeArrowheads="1"/>
          </p:cNvSpPr>
          <p:nvPr/>
        </p:nvSpPr>
        <p:spPr bwMode="auto">
          <a:xfrm>
            <a:off x="0" y="31734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lvl1pPr eaLnBrk="0" hangingPunct="0">
              <a:defRPr>
                <a:solidFill>
                  <a:schemeClr val="tx1"/>
                </a:solidFill>
                <a:latin typeface="Garamond" panose="02020404030301010803" pitchFamily="18" charset="0"/>
                <a:ea typeface="宋体" panose="02010600030101010101" pitchFamily="2" charset="-122"/>
              </a:defRPr>
            </a:lvl1pPr>
            <a:lvl2pPr marL="742950" indent="-285750" eaLnBrk="0" hangingPunct="0">
              <a:defRPr>
                <a:solidFill>
                  <a:schemeClr val="tx1"/>
                </a:solidFill>
                <a:latin typeface="Garamond" panose="02020404030301010803" pitchFamily="18" charset="0"/>
                <a:ea typeface="宋体" panose="02010600030101010101" pitchFamily="2" charset="-122"/>
              </a:defRPr>
            </a:lvl2pPr>
            <a:lvl3pPr marL="1143000" indent="-228600" eaLnBrk="0" hangingPunct="0">
              <a:defRPr>
                <a:solidFill>
                  <a:schemeClr val="tx1"/>
                </a:solidFill>
                <a:latin typeface="Garamond" panose="02020404030301010803" pitchFamily="18" charset="0"/>
                <a:ea typeface="宋体" panose="02010600030101010101" pitchFamily="2" charset="-122"/>
              </a:defRPr>
            </a:lvl3pPr>
            <a:lvl4pPr marL="1600200" indent="-228600" eaLnBrk="0" hangingPunct="0">
              <a:defRPr>
                <a:solidFill>
                  <a:schemeClr val="tx1"/>
                </a:solidFill>
                <a:latin typeface="Garamond" panose="02020404030301010803" pitchFamily="18" charset="0"/>
                <a:ea typeface="宋体" panose="02010600030101010101" pitchFamily="2" charset="-122"/>
              </a:defRPr>
            </a:lvl4pPr>
            <a:lvl5pPr marL="2057400" indent="-228600" eaLnBrk="0" hangingPunct="0">
              <a:defRPr>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9pPr>
          </a:lstStyle>
          <a:p>
            <a:pPr eaLnBrk="1" hangingPunct="1"/>
            <a:endParaRPr lang="zh-CN" altLang="en-US"/>
          </a:p>
        </p:txBody>
      </p:sp>
      <p:graphicFrame>
        <p:nvGraphicFramePr>
          <p:cNvPr id="6148" name="Object 8"/>
          <p:cNvGraphicFramePr>
            <a:graphicFrameLocks noChangeAspect="1"/>
          </p:cNvGraphicFramePr>
          <p:nvPr/>
        </p:nvGraphicFramePr>
        <p:xfrm>
          <a:off x="4932363" y="2708275"/>
          <a:ext cx="3386137" cy="1012825"/>
        </p:xfrm>
        <a:graphic>
          <a:graphicData uri="http://schemas.openxmlformats.org/presentationml/2006/ole">
            <mc:AlternateContent xmlns:mc="http://schemas.openxmlformats.org/markup-compatibility/2006">
              <mc:Choice xmlns:v="urn:schemas-microsoft-com:vml" Requires="v">
                <p:oleObj spid="_x0000_s6266" name="公式" r:id="rId7" imgW="1625400" imgH="482400" progId="Equation.3">
                  <p:embed/>
                </p:oleObj>
              </mc:Choice>
              <mc:Fallback>
                <p:oleObj name="公式" r:id="rId7" imgW="1625400" imgH="482400" progId="Equation.3">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932363" y="2708275"/>
                        <a:ext cx="3386137" cy="1012825"/>
                      </a:xfrm>
                      <a:prstGeom prst="rect">
                        <a:avLst/>
                      </a:prstGeom>
                      <a:solidFill>
                        <a:schemeClr val="bg1"/>
                      </a:solidFill>
                    </p:spPr>
                  </p:pic>
                </p:oleObj>
              </mc:Fallback>
            </mc:AlternateContent>
          </a:graphicData>
        </a:graphic>
      </p:graphicFrame>
      <p:sp>
        <p:nvSpPr>
          <p:cNvPr id="6157" name="Rectangle 11"/>
          <p:cNvSpPr>
            <a:spLocks noChangeArrowheads="1"/>
          </p:cNvSpPr>
          <p:nvPr/>
        </p:nvSpPr>
        <p:spPr bwMode="auto">
          <a:xfrm>
            <a:off x="0" y="319246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lvl1pPr eaLnBrk="0" hangingPunct="0">
              <a:defRPr>
                <a:solidFill>
                  <a:schemeClr val="tx1"/>
                </a:solidFill>
                <a:latin typeface="Garamond" panose="02020404030301010803" pitchFamily="18" charset="0"/>
                <a:ea typeface="宋体" panose="02010600030101010101" pitchFamily="2" charset="-122"/>
              </a:defRPr>
            </a:lvl1pPr>
            <a:lvl2pPr marL="742950" indent="-285750" eaLnBrk="0" hangingPunct="0">
              <a:defRPr>
                <a:solidFill>
                  <a:schemeClr val="tx1"/>
                </a:solidFill>
                <a:latin typeface="Garamond" panose="02020404030301010803" pitchFamily="18" charset="0"/>
                <a:ea typeface="宋体" panose="02010600030101010101" pitchFamily="2" charset="-122"/>
              </a:defRPr>
            </a:lvl2pPr>
            <a:lvl3pPr marL="1143000" indent="-228600" eaLnBrk="0" hangingPunct="0">
              <a:defRPr>
                <a:solidFill>
                  <a:schemeClr val="tx1"/>
                </a:solidFill>
                <a:latin typeface="Garamond" panose="02020404030301010803" pitchFamily="18" charset="0"/>
                <a:ea typeface="宋体" panose="02010600030101010101" pitchFamily="2" charset="-122"/>
              </a:defRPr>
            </a:lvl3pPr>
            <a:lvl4pPr marL="1600200" indent="-228600" eaLnBrk="0" hangingPunct="0">
              <a:defRPr>
                <a:solidFill>
                  <a:schemeClr val="tx1"/>
                </a:solidFill>
                <a:latin typeface="Garamond" panose="02020404030301010803" pitchFamily="18" charset="0"/>
                <a:ea typeface="宋体" panose="02010600030101010101" pitchFamily="2" charset="-122"/>
              </a:defRPr>
            </a:lvl4pPr>
            <a:lvl5pPr marL="2057400" indent="-228600" eaLnBrk="0" hangingPunct="0">
              <a:defRPr>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9pPr>
          </a:lstStyle>
          <a:p>
            <a:pPr eaLnBrk="1" hangingPunct="1"/>
            <a:endParaRPr lang="zh-CN" altLang="en-US"/>
          </a:p>
        </p:txBody>
      </p:sp>
      <p:graphicFrame>
        <p:nvGraphicFramePr>
          <p:cNvPr id="6149" name="Object 10"/>
          <p:cNvGraphicFramePr>
            <a:graphicFrameLocks noChangeAspect="1"/>
          </p:cNvGraphicFramePr>
          <p:nvPr/>
        </p:nvGraphicFramePr>
        <p:xfrm>
          <a:off x="2555875" y="3789363"/>
          <a:ext cx="3951288" cy="981075"/>
        </p:xfrm>
        <a:graphic>
          <a:graphicData uri="http://schemas.openxmlformats.org/presentationml/2006/ole">
            <mc:AlternateContent xmlns:mc="http://schemas.openxmlformats.org/markup-compatibility/2006">
              <mc:Choice xmlns:v="urn:schemas-microsoft-com:vml" Requires="v">
                <p:oleObj spid="_x0000_s6267" name="公式" r:id="rId9" imgW="1904760" imgH="469800" progId="Equation.3">
                  <p:embed/>
                </p:oleObj>
              </mc:Choice>
              <mc:Fallback>
                <p:oleObj name="公式" r:id="rId9" imgW="1904760" imgH="469800" progId="Equation.3">
                  <p:embed/>
                  <p:pic>
                    <p:nvPicPr>
                      <p:cNvPr id="0" name="Object 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555875" y="3789363"/>
                        <a:ext cx="3951288" cy="981075"/>
                      </a:xfrm>
                      <a:prstGeom prst="rect">
                        <a:avLst/>
                      </a:prstGeom>
                      <a:solidFill>
                        <a:schemeClr val="bg1"/>
                      </a:solidFill>
                    </p:spPr>
                  </p:pic>
                </p:oleObj>
              </mc:Fallback>
            </mc:AlternateContent>
          </a:graphicData>
        </a:graphic>
      </p:graphicFrame>
      <p:sp>
        <p:nvSpPr>
          <p:cNvPr id="6158" name="Rectangle 13"/>
          <p:cNvSpPr>
            <a:spLocks noChangeArrowheads="1"/>
          </p:cNvSpPr>
          <p:nvPr/>
        </p:nvSpPr>
        <p:spPr bwMode="auto">
          <a:xfrm>
            <a:off x="0" y="31892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lvl1pPr eaLnBrk="0" hangingPunct="0">
              <a:defRPr>
                <a:solidFill>
                  <a:schemeClr val="tx1"/>
                </a:solidFill>
                <a:latin typeface="Garamond" panose="02020404030301010803" pitchFamily="18" charset="0"/>
                <a:ea typeface="宋体" panose="02010600030101010101" pitchFamily="2" charset="-122"/>
              </a:defRPr>
            </a:lvl1pPr>
            <a:lvl2pPr marL="742950" indent="-285750" eaLnBrk="0" hangingPunct="0">
              <a:defRPr>
                <a:solidFill>
                  <a:schemeClr val="tx1"/>
                </a:solidFill>
                <a:latin typeface="Garamond" panose="02020404030301010803" pitchFamily="18" charset="0"/>
                <a:ea typeface="宋体" panose="02010600030101010101" pitchFamily="2" charset="-122"/>
              </a:defRPr>
            </a:lvl2pPr>
            <a:lvl3pPr marL="1143000" indent="-228600" eaLnBrk="0" hangingPunct="0">
              <a:defRPr>
                <a:solidFill>
                  <a:schemeClr val="tx1"/>
                </a:solidFill>
                <a:latin typeface="Garamond" panose="02020404030301010803" pitchFamily="18" charset="0"/>
                <a:ea typeface="宋体" panose="02010600030101010101" pitchFamily="2" charset="-122"/>
              </a:defRPr>
            </a:lvl3pPr>
            <a:lvl4pPr marL="1600200" indent="-228600" eaLnBrk="0" hangingPunct="0">
              <a:defRPr>
                <a:solidFill>
                  <a:schemeClr val="tx1"/>
                </a:solidFill>
                <a:latin typeface="Garamond" panose="02020404030301010803" pitchFamily="18" charset="0"/>
                <a:ea typeface="宋体" panose="02010600030101010101" pitchFamily="2" charset="-122"/>
              </a:defRPr>
            </a:lvl4pPr>
            <a:lvl5pPr marL="2057400" indent="-228600" eaLnBrk="0" hangingPunct="0">
              <a:defRPr>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9pPr>
          </a:lstStyle>
          <a:p>
            <a:pPr eaLnBrk="1" hangingPunct="1"/>
            <a:endParaRPr lang="zh-CN" altLang="en-US"/>
          </a:p>
        </p:txBody>
      </p:sp>
      <p:graphicFrame>
        <p:nvGraphicFramePr>
          <p:cNvPr id="6150" name="Object 12"/>
          <p:cNvGraphicFramePr>
            <a:graphicFrameLocks noChangeAspect="1"/>
          </p:cNvGraphicFramePr>
          <p:nvPr/>
        </p:nvGraphicFramePr>
        <p:xfrm>
          <a:off x="2051050" y="5516563"/>
          <a:ext cx="3417888" cy="887412"/>
        </p:xfrm>
        <a:graphic>
          <a:graphicData uri="http://schemas.openxmlformats.org/presentationml/2006/ole">
            <mc:AlternateContent xmlns:mc="http://schemas.openxmlformats.org/markup-compatibility/2006">
              <mc:Choice xmlns:v="urn:schemas-microsoft-com:vml" Requires="v">
                <p:oleObj spid="_x0000_s6268" name="公式" r:id="rId11" imgW="1752480" imgH="457200" progId="Equation.3">
                  <p:embed/>
                </p:oleObj>
              </mc:Choice>
              <mc:Fallback>
                <p:oleObj name="公式" r:id="rId11" imgW="1752480" imgH="457200" progId="Equation.3">
                  <p:embed/>
                  <p:pic>
                    <p:nvPicPr>
                      <p:cNvPr id="0" name="Object 1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051050" y="5516563"/>
                        <a:ext cx="3417888" cy="887412"/>
                      </a:xfrm>
                      <a:prstGeom prst="rect">
                        <a:avLst/>
                      </a:prstGeom>
                      <a:solidFill>
                        <a:schemeClr val="bg1"/>
                      </a:solidFill>
                    </p:spPr>
                  </p:pic>
                </p:oleObj>
              </mc:Fallback>
            </mc:AlternateContent>
          </a:graphicData>
        </a:graphic>
      </p:graphicFrame>
      <p:sp>
        <p:nvSpPr>
          <p:cNvPr id="6159" name="AutoShape 15"/>
          <p:cNvSpPr>
            <a:spLocks noChangeArrowheads="1"/>
          </p:cNvSpPr>
          <p:nvPr/>
        </p:nvSpPr>
        <p:spPr bwMode="auto">
          <a:xfrm>
            <a:off x="7235825" y="4076700"/>
            <a:ext cx="1296988" cy="360363"/>
          </a:xfrm>
          <a:prstGeom prst="wedgeRoundRectCallout">
            <a:avLst>
              <a:gd name="adj1" fmla="val -126009"/>
              <a:gd name="adj2" fmla="val -5949"/>
              <a:gd name="adj3" fmla="val 16667"/>
            </a:avLst>
          </a:prstGeom>
          <a:solidFill>
            <a:schemeClr val="accent1"/>
          </a:solidFill>
          <a:ln w="12700">
            <a:solidFill>
              <a:schemeClr val="tx1"/>
            </a:solidFill>
            <a:miter lim="800000"/>
            <a:headEnd/>
            <a:tailEnd/>
          </a:ln>
        </p:spPr>
        <p:txBody>
          <a:bodyPr/>
          <a:lstStyle>
            <a:lvl1pPr eaLnBrk="0" hangingPunct="0">
              <a:defRPr>
                <a:solidFill>
                  <a:schemeClr val="tx1"/>
                </a:solidFill>
                <a:latin typeface="Garamond" panose="02020404030301010803" pitchFamily="18" charset="0"/>
                <a:ea typeface="宋体" panose="02010600030101010101" pitchFamily="2" charset="-122"/>
              </a:defRPr>
            </a:lvl1pPr>
            <a:lvl2pPr marL="742950" indent="-285750" eaLnBrk="0" hangingPunct="0">
              <a:defRPr>
                <a:solidFill>
                  <a:schemeClr val="tx1"/>
                </a:solidFill>
                <a:latin typeface="Garamond" panose="02020404030301010803" pitchFamily="18" charset="0"/>
                <a:ea typeface="宋体" panose="02010600030101010101" pitchFamily="2" charset="-122"/>
              </a:defRPr>
            </a:lvl2pPr>
            <a:lvl3pPr marL="1143000" indent="-228600" eaLnBrk="0" hangingPunct="0">
              <a:defRPr>
                <a:solidFill>
                  <a:schemeClr val="tx1"/>
                </a:solidFill>
                <a:latin typeface="Garamond" panose="02020404030301010803" pitchFamily="18" charset="0"/>
                <a:ea typeface="宋体" panose="02010600030101010101" pitchFamily="2" charset="-122"/>
              </a:defRPr>
            </a:lvl3pPr>
            <a:lvl4pPr marL="1600200" indent="-228600" eaLnBrk="0" hangingPunct="0">
              <a:defRPr>
                <a:solidFill>
                  <a:schemeClr val="tx1"/>
                </a:solidFill>
                <a:latin typeface="Garamond" panose="02020404030301010803" pitchFamily="18" charset="0"/>
                <a:ea typeface="宋体" panose="02010600030101010101" pitchFamily="2" charset="-122"/>
              </a:defRPr>
            </a:lvl4pPr>
            <a:lvl5pPr marL="2057400" indent="-228600" eaLnBrk="0" hangingPunct="0">
              <a:defRPr>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9pPr>
          </a:lstStyle>
          <a:p>
            <a:pPr algn="ctr" eaLnBrk="1" hangingPunct="1"/>
            <a:r>
              <a:rPr lang="zh-CN" altLang="en-US">
                <a:solidFill>
                  <a:schemeClr val="bg2"/>
                </a:solidFill>
              </a:rPr>
              <a:t>层均值 </a:t>
            </a:r>
          </a:p>
        </p:txBody>
      </p:sp>
      <p:sp>
        <p:nvSpPr>
          <p:cNvPr id="6160" name="AutoShape 16"/>
          <p:cNvSpPr>
            <a:spLocks noChangeArrowheads="1"/>
          </p:cNvSpPr>
          <p:nvPr/>
        </p:nvSpPr>
        <p:spPr bwMode="auto">
          <a:xfrm>
            <a:off x="5867400" y="549275"/>
            <a:ext cx="1296988" cy="792163"/>
          </a:xfrm>
          <a:prstGeom prst="wedgeRoundRectCallout">
            <a:avLst>
              <a:gd name="adj1" fmla="val 132495"/>
              <a:gd name="adj2" fmla="val 126954"/>
              <a:gd name="adj3" fmla="val 16667"/>
            </a:avLst>
          </a:prstGeom>
          <a:solidFill>
            <a:schemeClr val="accent1"/>
          </a:solidFill>
          <a:ln w="12700">
            <a:solidFill>
              <a:schemeClr val="tx1"/>
            </a:solidFill>
            <a:miter lim="800000"/>
            <a:headEnd/>
            <a:tailEnd/>
          </a:ln>
        </p:spPr>
        <p:txBody>
          <a:bodyPr/>
          <a:lstStyle>
            <a:lvl1pPr eaLnBrk="0" hangingPunct="0">
              <a:defRPr>
                <a:solidFill>
                  <a:schemeClr val="tx1"/>
                </a:solidFill>
                <a:latin typeface="Garamond" panose="02020404030301010803" pitchFamily="18" charset="0"/>
                <a:ea typeface="宋体" panose="02010600030101010101" pitchFamily="2" charset="-122"/>
              </a:defRPr>
            </a:lvl1pPr>
            <a:lvl2pPr marL="742950" indent="-285750" eaLnBrk="0" hangingPunct="0">
              <a:defRPr>
                <a:solidFill>
                  <a:schemeClr val="tx1"/>
                </a:solidFill>
                <a:latin typeface="Garamond" panose="02020404030301010803" pitchFamily="18" charset="0"/>
                <a:ea typeface="宋体" panose="02010600030101010101" pitchFamily="2" charset="-122"/>
              </a:defRPr>
            </a:lvl2pPr>
            <a:lvl3pPr marL="1143000" indent="-228600" eaLnBrk="0" hangingPunct="0">
              <a:defRPr>
                <a:solidFill>
                  <a:schemeClr val="tx1"/>
                </a:solidFill>
                <a:latin typeface="Garamond" panose="02020404030301010803" pitchFamily="18" charset="0"/>
                <a:ea typeface="宋体" panose="02010600030101010101" pitchFamily="2" charset="-122"/>
              </a:defRPr>
            </a:lvl3pPr>
            <a:lvl4pPr marL="1600200" indent="-228600" eaLnBrk="0" hangingPunct="0">
              <a:defRPr>
                <a:solidFill>
                  <a:schemeClr val="tx1"/>
                </a:solidFill>
                <a:latin typeface="Garamond" panose="02020404030301010803" pitchFamily="18" charset="0"/>
                <a:ea typeface="宋体" panose="02010600030101010101" pitchFamily="2" charset="-122"/>
              </a:defRPr>
            </a:lvl4pPr>
            <a:lvl5pPr marL="2057400" indent="-228600" eaLnBrk="0" hangingPunct="0">
              <a:defRPr>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9pPr>
          </a:lstStyle>
          <a:p>
            <a:pPr algn="ctr" eaLnBrk="1" hangingPunct="1"/>
            <a:r>
              <a:rPr lang="zh-CN" altLang="en-US">
                <a:solidFill>
                  <a:schemeClr val="bg2"/>
                </a:solidFill>
              </a:rPr>
              <a:t>系统样本平均数 </a:t>
            </a:r>
          </a:p>
        </p:txBody>
      </p:sp>
      <p:graphicFrame>
        <p:nvGraphicFramePr>
          <p:cNvPr id="6151" name="Object 16"/>
          <p:cNvGraphicFramePr>
            <a:graphicFrameLocks noChangeAspect="1"/>
          </p:cNvGraphicFramePr>
          <p:nvPr/>
        </p:nvGraphicFramePr>
        <p:xfrm>
          <a:off x="3492500" y="333375"/>
          <a:ext cx="2062163" cy="795338"/>
        </p:xfrm>
        <a:graphic>
          <a:graphicData uri="http://schemas.openxmlformats.org/presentationml/2006/ole">
            <mc:AlternateContent xmlns:mc="http://schemas.openxmlformats.org/markup-compatibility/2006">
              <mc:Choice xmlns:v="urn:schemas-microsoft-com:vml" Requires="v">
                <p:oleObj spid="_x0000_s6269" name="公式" r:id="rId13" imgW="1143000" imgH="444240" progId="Equation.3">
                  <p:embed/>
                </p:oleObj>
              </mc:Choice>
              <mc:Fallback>
                <p:oleObj name="公式" r:id="rId13" imgW="1143000" imgH="444240" progId="Equation.3">
                  <p:embed/>
                  <p:pic>
                    <p:nvPicPr>
                      <p:cNvPr id="0" name="Object 16"/>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492500" y="333375"/>
                        <a:ext cx="2062163" cy="795338"/>
                      </a:xfrm>
                      <a:prstGeom prst="rect">
                        <a:avLst/>
                      </a:prstGeom>
                      <a:solidFill>
                        <a:schemeClr val="bg1"/>
                      </a:solidFill>
                    </p:spPr>
                  </p:pic>
                </p:oleObj>
              </mc:Fallback>
            </mc:AlternateContent>
          </a:graphicData>
        </a:graphic>
      </p:graphicFrame>
      <p:sp>
        <p:nvSpPr>
          <p:cNvPr id="6161" name="圆角矩形标注 16"/>
          <p:cNvSpPr>
            <a:spLocks noChangeArrowheads="1"/>
          </p:cNvSpPr>
          <p:nvPr/>
        </p:nvSpPr>
        <p:spPr bwMode="auto">
          <a:xfrm>
            <a:off x="611188" y="188913"/>
            <a:ext cx="2520950" cy="431800"/>
          </a:xfrm>
          <a:prstGeom prst="wedgeRoundRectCallout">
            <a:avLst>
              <a:gd name="adj1" fmla="val 66685"/>
              <a:gd name="adj2" fmla="val 81454"/>
              <a:gd name="adj3" fmla="val 16667"/>
            </a:avLst>
          </a:prstGeom>
          <a:solidFill>
            <a:schemeClr val="accent1"/>
          </a:solidFill>
          <a:ln w="9525" algn="ctr">
            <a:solidFill>
              <a:schemeClr val="tx1"/>
            </a:solidFill>
            <a:miter lim="800000"/>
            <a:headEnd/>
            <a:tailEnd/>
          </a:ln>
        </p:spPr>
        <p:txBody>
          <a:bodyPr wrap="none"/>
          <a:lstStyle>
            <a:lvl1pPr eaLnBrk="0" hangingPunct="0">
              <a:defRPr>
                <a:solidFill>
                  <a:schemeClr val="tx1"/>
                </a:solidFill>
                <a:latin typeface="Garamond" panose="02020404030301010803" pitchFamily="18" charset="0"/>
                <a:ea typeface="宋体" panose="02010600030101010101" pitchFamily="2" charset="-122"/>
              </a:defRPr>
            </a:lvl1pPr>
            <a:lvl2pPr marL="742950" indent="-285750" eaLnBrk="0" hangingPunct="0">
              <a:defRPr>
                <a:solidFill>
                  <a:schemeClr val="tx1"/>
                </a:solidFill>
                <a:latin typeface="Garamond" panose="02020404030301010803" pitchFamily="18" charset="0"/>
                <a:ea typeface="宋体" panose="02010600030101010101" pitchFamily="2" charset="-122"/>
              </a:defRPr>
            </a:lvl2pPr>
            <a:lvl3pPr marL="1143000" indent="-228600" eaLnBrk="0" hangingPunct="0">
              <a:defRPr>
                <a:solidFill>
                  <a:schemeClr val="tx1"/>
                </a:solidFill>
                <a:latin typeface="Garamond" panose="02020404030301010803" pitchFamily="18" charset="0"/>
                <a:ea typeface="宋体" panose="02010600030101010101" pitchFamily="2" charset="-122"/>
              </a:defRPr>
            </a:lvl3pPr>
            <a:lvl4pPr marL="1600200" indent="-228600" eaLnBrk="0" hangingPunct="0">
              <a:defRPr>
                <a:solidFill>
                  <a:schemeClr val="tx1"/>
                </a:solidFill>
                <a:latin typeface="Garamond" panose="02020404030301010803" pitchFamily="18" charset="0"/>
                <a:ea typeface="宋体" panose="02010600030101010101" pitchFamily="2" charset="-122"/>
              </a:defRPr>
            </a:lvl4pPr>
            <a:lvl5pPr marL="2057400" indent="-228600" eaLnBrk="0" hangingPunct="0">
              <a:defRPr>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9pPr>
          </a:lstStyle>
          <a:p>
            <a:pPr algn="ctr" eaLnBrk="1" hangingPunct="1"/>
            <a:r>
              <a:rPr kumimoji="1" lang="zh-CN" altLang="en-US" sz="2000">
                <a:latin typeface="Tahoma" panose="020B0604030504040204" pitchFamily="34" charset="0"/>
              </a:rPr>
              <a:t>样本“群”平均</a:t>
            </a:r>
          </a:p>
        </p:txBody>
      </p:sp>
    </p:spTree>
  </p:cSld>
  <p:clrMapOvr>
    <a:masterClrMapping/>
  </p:clrMapOvr>
  <p:transition>
    <p:wipe dir="r"/>
  </p:transition>
</p:sld>
</file>

<file path=ppt/theme/theme1.xml><?xml version="1.0" encoding="utf-8"?>
<a:theme xmlns:a="http://schemas.openxmlformats.org/drawingml/2006/main" name="主题1">
  <a:themeElements>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宋体"/>
        <a:cs typeface=""/>
      </a:majorFont>
      <a:minorFont>
        <a:latin typeface="Tahom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ahoma"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ahoma" pitchFamily="34" charset="0"/>
            <a:ea typeface="宋体" pitchFamily="2" charset="-122"/>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Blends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Blends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主题1</Template>
  <TotalTime>3676</TotalTime>
  <Pages>86</Pages>
  <Words>619</Words>
  <Application>Microsoft Office PowerPoint</Application>
  <PresentationFormat>全屏显示(4:3)</PresentationFormat>
  <Paragraphs>101</Paragraphs>
  <Slides>18</Slides>
  <Notes>0</Notes>
  <HiddenSlides>0</HiddenSlides>
  <MMClips>0</MMClips>
  <ScaleCrop>false</ScaleCrop>
  <HeadingPairs>
    <vt:vector size="8" baseType="variant">
      <vt:variant>
        <vt:lpstr>已用的字体</vt:lpstr>
      </vt:variant>
      <vt:variant>
        <vt:i4>7</vt:i4>
      </vt:variant>
      <vt:variant>
        <vt:lpstr>主题</vt:lpstr>
      </vt:variant>
      <vt:variant>
        <vt:i4>1</vt:i4>
      </vt:variant>
      <vt:variant>
        <vt:lpstr>嵌入 OLE 服务器</vt:lpstr>
      </vt:variant>
      <vt:variant>
        <vt:i4>3</vt:i4>
      </vt:variant>
      <vt:variant>
        <vt:lpstr>幻灯片标题</vt:lpstr>
      </vt:variant>
      <vt:variant>
        <vt:i4>18</vt:i4>
      </vt:variant>
    </vt:vector>
  </HeadingPairs>
  <TitlesOfParts>
    <vt:vector size="29" baseType="lpstr">
      <vt:lpstr>Garamond</vt:lpstr>
      <vt:lpstr>Cambria Math</vt:lpstr>
      <vt:lpstr>Times New Roman</vt:lpstr>
      <vt:lpstr>宋体</vt:lpstr>
      <vt:lpstr>Arial</vt:lpstr>
      <vt:lpstr>Wingdings</vt:lpstr>
      <vt:lpstr>Tahoma</vt:lpstr>
      <vt:lpstr>主题1</vt:lpstr>
      <vt:lpstr>Microsoft 公式 3.0</vt:lpstr>
      <vt:lpstr>Equation.DSMT4</vt:lpstr>
      <vt:lpstr>Microsoft Equation 3.0</vt:lpstr>
      <vt:lpstr>Chap6  系统抽样 </vt:lpstr>
      <vt:lpstr>第一节 概述</vt:lpstr>
      <vt:lpstr>PowerPoint 演示文稿</vt:lpstr>
      <vt:lpstr>PowerPoint 演示文稿</vt:lpstr>
      <vt:lpstr>PowerPoint 演示文稿</vt:lpstr>
      <vt:lpstr>PowerPoint 演示文稿</vt:lpstr>
      <vt:lpstr>PowerPoint 演示文稿</vt:lpstr>
      <vt:lpstr>PowerPoint 演示文稿</vt:lpstr>
      <vt:lpstr>符号说明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第三节 不等概率系统抽样 </vt:lpstr>
      <vt:lpstr>πPS系统抽样</vt:lpstr>
    </vt:vector>
  </TitlesOfParts>
  <Company>中国人民大学统计学系</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抽样技术(9章)</dc:title>
  <dc:creator>金勇进</dc:creator>
  <cp:keywords/>
  <dc:description/>
  <cp:lastModifiedBy>Lxsure</cp:lastModifiedBy>
  <cp:revision>907</cp:revision>
  <cp:lastPrinted>1995-05-18T16:06:48Z</cp:lastPrinted>
  <dcterms:created xsi:type="dcterms:W3CDTF">1995-07-12T16:26:12Z</dcterms:created>
  <dcterms:modified xsi:type="dcterms:W3CDTF">2016-03-03T11:46:46Z</dcterms:modified>
</cp:coreProperties>
</file>